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handoutMasterIdLst>
    <p:handoutMasterId r:id="rId18"/>
  </p:handoutMasterIdLst>
  <p:sldIdLst>
    <p:sldId id="257" r:id="rId3"/>
    <p:sldId id="271" r:id="rId4"/>
    <p:sldId id="269" r:id="rId5"/>
    <p:sldId id="272" r:id="rId6"/>
    <p:sldId id="270" r:id="rId7"/>
    <p:sldId id="265" r:id="rId8"/>
    <p:sldId id="266" r:id="rId9"/>
    <p:sldId id="267" r:id="rId10"/>
    <p:sldId id="262" r:id="rId11"/>
    <p:sldId id="276" r:id="rId12"/>
    <p:sldId id="277" r:id="rId13"/>
    <p:sldId id="278" r:id="rId14"/>
    <p:sldId id="279" r:id="rId15"/>
    <p:sldId id="280"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86" autoAdjust="0"/>
  </p:normalViewPr>
  <p:slideViewPr>
    <p:cSldViewPr>
      <p:cViewPr>
        <p:scale>
          <a:sx n="80" d="100"/>
          <a:sy n="80" d="100"/>
        </p:scale>
        <p:origin x="-2514" y="-6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CD681C-4329-46FD-AC4E-691B7CD152A7}"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GB"/>
        </a:p>
      </dgm:t>
    </dgm:pt>
    <dgm:pt modelId="{2D01A222-DBA7-41B3-B7E8-D769FB182D76}">
      <dgm:prSet phldrT="[Text]" custT="1"/>
      <dgm:spPr/>
      <dgm:t>
        <a:bodyPr/>
        <a:lstStyle/>
        <a:p>
          <a:r>
            <a:rPr lang="en-GB" sz="1000" dirty="0" smtClean="0"/>
            <a:t>Spring 2019</a:t>
          </a:r>
          <a:endParaRPr lang="en-GB" sz="1000" dirty="0"/>
        </a:p>
      </dgm:t>
    </dgm:pt>
    <dgm:pt modelId="{7ECF594C-2D8B-488A-B7EF-82A20F765B91}" type="parTrans" cxnId="{C8608492-826E-4C8D-BC5B-F12EAE3DC08A}">
      <dgm:prSet/>
      <dgm:spPr/>
      <dgm:t>
        <a:bodyPr/>
        <a:lstStyle/>
        <a:p>
          <a:endParaRPr lang="en-GB"/>
        </a:p>
      </dgm:t>
    </dgm:pt>
    <dgm:pt modelId="{D5AFDC1D-A202-4A54-B530-FF5CE3982E8E}" type="sibTrans" cxnId="{C8608492-826E-4C8D-BC5B-F12EAE3DC08A}">
      <dgm:prSet/>
      <dgm:spPr/>
      <dgm:t>
        <a:bodyPr/>
        <a:lstStyle/>
        <a:p>
          <a:endParaRPr lang="en-GB"/>
        </a:p>
      </dgm:t>
    </dgm:pt>
    <dgm:pt modelId="{5194155A-1E40-41B6-BFF6-C53CA64EA85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kern="0" dirty="0" smtClean="0"/>
            <a:t>Landowner engagement</a:t>
          </a:r>
          <a:endParaRPr lang="en-GB" dirty="0"/>
        </a:p>
      </dgm:t>
    </dgm:pt>
    <dgm:pt modelId="{D64655EB-F6B5-4A62-BCE5-9350B1A1B703}" type="parTrans" cxnId="{B78E8BBB-13D0-4DE6-AB5F-C50AEA3BBFE9}">
      <dgm:prSet/>
      <dgm:spPr/>
      <dgm:t>
        <a:bodyPr/>
        <a:lstStyle/>
        <a:p>
          <a:endParaRPr lang="en-GB"/>
        </a:p>
      </dgm:t>
    </dgm:pt>
    <dgm:pt modelId="{38411E11-1F65-4CCC-93FA-5CA4E4DD9F1A}" type="sibTrans" cxnId="{B78E8BBB-13D0-4DE6-AB5F-C50AEA3BBFE9}">
      <dgm:prSet/>
      <dgm:spPr/>
      <dgm:t>
        <a:bodyPr/>
        <a:lstStyle/>
        <a:p>
          <a:endParaRPr lang="en-GB"/>
        </a:p>
      </dgm:t>
    </dgm:pt>
    <dgm:pt modelId="{319110F1-45E9-43B0-8BA1-A8695DA76DA9}">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kern="0" dirty="0" smtClean="0"/>
            <a:t>Consultation</a:t>
          </a:r>
        </a:p>
      </dgm:t>
    </dgm:pt>
    <dgm:pt modelId="{BC42F297-5C5C-42D2-924B-4A55CBE7B246}" type="parTrans" cxnId="{665D46E6-4138-4436-BCB2-AF92FEAD669A}">
      <dgm:prSet/>
      <dgm:spPr/>
      <dgm:t>
        <a:bodyPr/>
        <a:lstStyle/>
        <a:p>
          <a:endParaRPr lang="en-GB"/>
        </a:p>
      </dgm:t>
    </dgm:pt>
    <dgm:pt modelId="{4726778D-1764-4AA8-85B5-E552F93490FE}" type="sibTrans" cxnId="{665D46E6-4138-4436-BCB2-AF92FEAD669A}">
      <dgm:prSet/>
      <dgm:spPr/>
      <dgm:t>
        <a:bodyPr/>
        <a:lstStyle/>
        <a:p>
          <a:endParaRPr lang="en-GB"/>
        </a:p>
      </dgm:t>
    </dgm:pt>
    <dgm:pt modelId="{471359F5-BDE3-4CEB-995C-E1E4350575EE}">
      <dgm:prSet phldrT="[Text]" custT="1"/>
      <dgm:spPr/>
      <dgm:t>
        <a:bodyPr/>
        <a:lstStyle/>
        <a:p>
          <a:r>
            <a:rPr lang="en-GB" sz="1000" dirty="0" smtClean="0"/>
            <a:t>Autumn 2019</a:t>
          </a:r>
          <a:endParaRPr lang="en-GB" sz="1000" dirty="0"/>
        </a:p>
      </dgm:t>
    </dgm:pt>
    <dgm:pt modelId="{53966486-47F4-4DA9-A7DE-B836ED226D4A}" type="parTrans" cxnId="{0D5D5485-D7A0-4987-9A13-03B55473069A}">
      <dgm:prSet/>
      <dgm:spPr/>
      <dgm:t>
        <a:bodyPr/>
        <a:lstStyle/>
        <a:p>
          <a:endParaRPr lang="en-GB"/>
        </a:p>
      </dgm:t>
    </dgm:pt>
    <dgm:pt modelId="{2A0CF649-BFD5-47D1-A41D-E098A42ED9BE}" type="sibTrans" cxnId="{0D5D5485-D7A0-4987-9A13-03B55473069A}">
      <dgm:prSet/>
      <dgm:spPr/>
      <dgm:t>
        <a:bodyPr/>
        <a:lstStyle/>
        <a:p>
          <a:endParaRPr lang="en-GB"/>
        </a:p>
      </dgm:t>
    </dgm:pt>
    <dgm:pt modelId="{669175A7-18DA-4565-8521-B22F50028BFD}">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kern="0" dirty="0" smtClean="0"/>
            <a:t>Planning permission (where required)</a:t>
          </a:r>
          <a:endParaRPr lang="en-GB" dirty="0"/>
        </a:p>
      </dgm:t>
    </dgm:pt>
    <dgm:pt modelId="{3DDE101E-3925-4181-9BA0-0D2CB7A81F53}" type="parTrans" cxnId="{234EE953-AB89-4DC2-8C76-622D517D2367}">
      <dgm:prSet/>
      <dgm:spPr/>
      <dgm:t>
        <a:bodyPr/>
        <a:lstStyle/>
        <a:p>
          <a:endParaRPr lang="en-GB"/>
        </a:p>
      </dgm:t>
    </dgm:pt>
    <dgm:pt modelId="{BAFF7E5B-6CCE-4AEF-A5C7-7F9058010B30}" type="sibTrans" cxnId="{234EE953-AB89-4DC2-8C76-622D517D2367}">
      <dgm:prSet/>
      <dgm:spPr/>
      <dgm:t>
        <a:bodyPr/>
        <a:lstStyle/>
        <a:p>
          <a:endParaRPr lang="en-GB"/>
        </a:p>
      </dgm:t>
    </dgm:pt>
    <dgm:pt modelId="{FFFEC829-81F5-491C-BE99-ABE4AB1090BC}">
      <dgm:prSet phldrT="[Text]"/>
      <dgm:spPr/>
      <dgm:t>
        <a:bodyPr/>
        <a:lstStyle/>
        <a:p>
          <a:pPr marL="171450" indent="0" algn="l" defTabSz="800100">
            <a:lnSpc>
              <a:spcPct val="90000"/>
            </a:lnSpc>
            <a:spcBef>
              <a:spcPct val="0"/>
            </a:spcBef>
            <a:spcAft>
              <a:spcPct val="15000"/>
            </a:spcAft>
            <a:buNone/>
          </a:pPr>
          <a:r>
            <a:rPr lang="en-GB" dirty="0" smtClean="0"/>
            <a:t>Spring 2021</a:t>
          </a:r>
          <a:endParaRPr lang="en-GB" dirty="0"/>
        </a:p>
      </dgm:t>
    </dgm:pt>
    <dgm:pt modelId="{5E6221AE-812F-4D39-A0D1-F9E43F0F03BD}" type="parTrans" cxnId="{7E971524-E01D-44A4-B6B1-F9FD62FF19AF}">
      <dgm:prSet/>
      <dgm:spPr/>
      <dgm:t>
        <a:bodyPr/>
        <a:lstStyle/>
        <a:p>
          <a:endParaRPr lang="en-GB"/>
        </a:p>
      </dgm:t>
    </dgm:pt>
    <dgm:pt modelId="{0AC0AA34-81FA-414E-8AFC-F465301C651B}" type="sibTrans" cxnId="{7E971524-E01D-44A4-B6B1-F9FD62FF19AF}">
      <dgm:prSet/>
      <dgm:spPr/>
      <dgm:t>
        <a:bodyPr/>
        <a:lstStyle/>
        <a:p>
          <a:endParaRPr lang="en-GB"/>
        </a:p>
      </dgm:t>
    </dgm:pt>
    <dgm:pt modelId="{151E4F93-F7B4-4B13-B0F7-5EB9F1795445}">
      <dgm:prSet phldrT="[Text]"/>
      <dgm:spPr/>
      <dgm:t>
        <a:bodyPr/>
        <a:lstStyle/>
        <a:p>
          <a:pPr marL="171450" indent="0" defTabSz="800100">
            <a:lnSpc>
              <a:spcPct val="90000"/>
            </a:lnSpc>
            <a:spcBef>
              <a:spcPct val="0"/>
            </a:spcBef>
            <a:spcAft>
              <a:spcPct val="15000"/>
            </a:spcAft>
            <a:buNone/>
          </a:pPr>
          <a:r>
            <a:rPr lang="en-GB" dirty="0" smtClean="0"/>
            <a:t>Construction commences on rolling programme</a:t>
          </a:r>
          <a:endParaRPr lang="en-GB" dirty="0"/>
        </a:p>
      </dgm:t>
    </dgm:pt>
    <dgm:pt modelId="{97E14DDD-188B-4695-94B4-EE0CC4053F0C}" type="parTrans" cxnId="{7C236586-B49C-4461-BBD8-D66276BA0ED2}">
      <dgm:prSet/>
      <dgm:spPr/>
      <dgm:t>
        <a:bodyPr/>
        <a:lstStyle/>
        <a:p>
          <a:endParaRPr lang="en-GB"/>
        </a:p>
      </dgm:t>
    </dgm:pt>
    <dgm:pt modelId="{B7F3E387-7C20-4C65-9503-170403FF16EF}" type="sibTrans" cxnId="{7C236586-B49C-4461-BBD8-D66276BA0ED2}">
      <dgm:prSet/>
      <dgm:spPr/>
      <dgm:t>
        <a:bodyPr/>
        <a:lstStyle/>
        <a:p>
          <a:endParaRPr lang="en-GB"/>
        </a:p>
      </dgm:t>
    </dgm:pt>
    <dgm:pt modelId="{BC7E5C82-1945-422A-A141-080A5BA972E1}">
      <dgm:prSet phldrT="[Text]"/>
      <dgm:spPr/>
      <dgm:t>
        <a:bodyPr/>
        <a:lstStyle/>
        <a:p>
          <a:pPr marL="171450" indent="0" defTabSz="800100">
            <a:lnSpc>
              <a:spcPct val="90000"/>
            </a:lnSpc>
            <a:spcBef>
              <a:spcPct val="0"/>
            </a:spcBef>
            <a:spcAft>
              <a:spcPct val="15000"/>
            </a:spcAft>
            <a:buNone/>
          </a:pPr>
          <a:r>
            <a:rPr lang="en-GB" dirty="0" smtClean="0"/>
            <a:t>Schemes open</a:t>
          </a:r>
          <a:endParaRPr lang="en-GB" dirty="0"/>
        </a:p>
      </dgm:t>
    </dgm:pt>
    <dgm:pt modelId="{1F88AB5C-43BA-4C7C-A99B-27B10E15B841}" type="parTrans" cxnId="{A3C55338-D725-4E6A-BD78-7868C1CD95BC}">
      <dgm:prSet/>
      <dgm:spPr/>
      <dgm:t>
        <a:bodyPr/>
        <a:lstStyle/>
        <a:p>
          <a:endParaRPr lang="en-GB"/>
        </a:p>
      </dgm:t>
    </dgm:pt>
    <dgm:pt modelId="{731FE263-6FF8-4832-A940-FA481F6FB3C5}" type="sibTrans" cxnId="{A3C55338-D725-4E6A-BD78-7868C1CD95BC}">
      <dgm:prSet/>
      <dgm:spPr/>
      <dgm:t>
        <a:bodyPr/>
        <a:lstStyle/>
        <a:p>
          <a:endParaRPr lang="en-GB"/>
        </a:p>
      </dgm:t>
    </dgm:pt>
    <dgm:pt modelId="{40262C1E-A8A9-4179-A777-4594C010D675}">
      <dgm:prSet phldrT="[Text]" custT="1"/>
      <dgm:spPr/>
      <dgm:t>
        <a:bodyPr/>
        <a:lstStyle/>
        <a:p>
          <a:pPr marL="171450" indent="0" algn="l" defTabSz="800100">
            <a:lnSpc>
              <a:spcPct val="90000"/>
            </a:lnSpc>
            <a:spcBef>
              <a:spcPct val="0"/>
            </a:spcBef>
            <a:spcAft>
              <a:spcPct val="15000"/>
            </a:spcAft>
            <a:buNone/>
          </a:pPr>
          <a:r>
            <a:rPr lang="en-GB" sz="1000" dirty="0" smtClean="0"/>
            <a:t>End 2019/ early 2020</a:t>
          </a:r>
          <a:endParaRPr lang="en-GB" sz="1000" dirty="0"/>
        </a:p>
      </dgm:t>
    </dgm:pt>
    <dgm:pt modelId="{F233CA23-AC04-4EFB-814E-618845915929}" type="sibTrans" cxnId="{71DC9BD1-37C4-4C5A-AD5B-8A4B3F4EE362}">
      <dgm:prSet/>
      <dgm:spPr/>
      <dgm:t>
        <a:bodyPr/>
        <a:lstStyle/>
        <a:p>
          <a:endParaRPr lang="en-GB"/>
        </a:p>
      </dgm:t>
    </dgm:pt>
    <dgm:pt modelId="{ED099C74-6756-465D-912E-5242B81BEF50}" type="parTrans" cxnId="{71DC9BD1-37C4-4C5A-AD5B-8A4B3F4EE362}">
      <dgm:prSet/>
      <dgm:spPr/>
      <dgm:t>
        <a:bodyPr/>
        <a:lstStyle/>
        <a:p>
          <a:endParaRPr lang="en-GB"/>
        </a:p>
      </dgm:t>
    </dgm:pt>
    <dgm:pt modelId="{D4438547-D8BA-443E-BC0B-1F8C440704E8}">
      <dgm:prSet phldrT="[Text]" custT="1"/>
      <dgm:spPr/>
      <dgm:t>
        <a:bodyPr/>
        <a:lstStyle/>
        <a:p>
          <a:r>
            <a:rPr lang="en-GB" sz="1000" dirty="0" smtClean="0"/>
            <a:t>Summer 2019</a:t>
          </a:r>
          <a:endParaRPr lang="en-GB" sz="1000" dirty="0"/>
        </a:p>
      </dgm:t>
    </dgm:pt>
    <dgm:pt modelId="{EE53AC99-31A9-48D6-B46D-DC6E3878C722}" type="parTrans" cxnId="{6D52EE86-77A1-4216-BBE1-7A448D92E507}">
      <dgm:prSet/>
      <dgm:spPr/>
      <dgm:t>
        <a:bodyPr/>
        <a:lstStyle/>
        <a:p>
          <a:endParaRPr lang="en-GB"/>
        </a:p>
      </dgm:t>
    </dgm:pt>
    <dgm:pt modelId="{48DF5448-3955-4FA2-8F55-3695EACC0F25}" type="sibTrans" cxnId="{6D52EE86-77A1-4216-BBE1-7A448D92E507}">
      <dgm:prSet/>
      <dgm:spPr/>
      <dgm:t>
        <a:bodyPr/>
        <a:lstStyle/>
        <a:p>
          <a:endParaRPr lang="en-GB"/>
        </a:p>
      </dgm:t>
    </dgm:pt>
    <dgm:pt modelId="{0A9CF56F-BE35-401D-962E-3D0733AD92BA}" type="pres">
      <dgm:prSet presAssocID="{B7CD681C-4329-46FD-AC4E-691B7CD152A7}" presName="linearFlow" presStyleCnt="0">
        <dgm:presLayoutVars>
          <dgm:dir/>
          <dgm:animLvl val="lvl"/>
          <dgm:resizeHandles val="exact"/>
        </dgm:presLayoutVars>
      </dgm:prSet>
      <dgm:spPr/>
      <dgm:t>
        <a:bodyPr/>
        <a:lstStyle/>
        <a:p>
          <a:endParaRPr lang="en-GB"/>
        </a:p>
      </dgm:t>
    </dgm:pt>
    <dgm:pt modelId="{08BBD505-A72B-4BD1-B31E-40BB43827F9A}" type="pres">
      <dgm:prSet presAssocID="{2D01A222-DBA7-41B3-B7E8-D769FB182D76}" presName="composite" presStyleCnt="0"/>
      <dgm:spPr/>
    </dgm:pt>
    <dgm:pt modelId="{25486B72-8819-48C0-A6FE-F8D17381A500}" type="pres">
      <dgm:prSet presAssocID="{2D01A222-DBA7-41B3-B7E8-D769FB182D76}" presName="parentText" presStyleLbl="alignNode1" presStyleIdx="0" presStyleCnt="5" custLinFactNeighborX="0" custLinFactNeighborY="-442">
        <dgm:presLayoutVars>
          <dgm:chMax val="1"/>
          <dgm:bulletEnabled val="1"/>
        </dgm:presLayoutVars>
      </dgm:prSet>
      <dgm:spPr/>
      <dgm:t>
        <a:bodyPr/>
        <a:lstStyle/>
        <a:p>
          <a:endParaRPr lang="en-GB"/>
        </a:p>
      </dgm:t>
    </dgm:pt>
    <dgm:pt modelId="{C8C4ECDF-F34F-45F4-B0A1-BC2318ED15B3}" type="pres">
      <dgm:prSet presAssocID="{2D01A222-DBA7-41B3-B7E8-D769FB182D76}" presName="descendantText" presStyleLbl="alignAcc1" presStyleIdx="0" presStyleCnt="5">
        <dgm:presLayoutVars>
          <dgm:bulletEnabled val="1"/>
        </dgm:presLayoutVars>
      </dgm:prSet>
      <dgm:spPr/>
      <dgm:t>
        <a:bodyPr/>
        <a:lstStyle/>
        <a:p>
          <a:endParaRPr lang="en-GB"/>
        </a:p>
      </dgm:t>
    </dgm:pt>
    <dgm:pt modelId="{BFBC47EB-13E1-4144-949F-35B6F123985F}" type="pres">
      <dgm:prSet presAssocID="{D5AFDC1D-A202-4A54-B530-FF5CE3982E8E}" presName="sp" presStyleCnt="0"/>
      <dgm:spPr/>
    </dgm:pt>
    <dgm:pt modelId="{54EEA040-AE82-4791-8374-30ADDBEB2344}" type="pres">
      <dgm:prSet presAssocID="{D4438547-D8BA-443E-BC0B-1F8C440704E8}" presName="composite" presStyleCnt="0"/>
      <dgm:spPr/>
    </dgm:pt>
    <dgm:pt modelId="{F4E4B654-1D64-4782-8C32-D86FFDC09887}" type="pres">
      <dgm:prSet presAssocID="{D4438547-D8BA-443E-BC0B-1F8C440704E8}" presName="parentText" presStyleLbl="alignNode1" presStyleIdx="1" presStyleCnt="5">
        <dgm:presLayoutVars>
          <dgm:chMax val="1"/>
          <dgm:bulletEnabled val="1"/>
        </dgm:presLayoutVars>
      </dgm:prSet>
      <dgm:spPr/>
      <dgm:t>
        <a:bodyPr/>
        <a:lstStyle/>
        <a:p>
          <a:endParaRPr lang="en-GB"/>
        </a:p>
      </dgm:t>
    </dgm:pt>
    <dgm:pt modelId="{6CA04742-D78B-47EE-BEEC-466D88F140BC}" type="pres">
      <dgm:prSet presAssocID="{D4438547-D8BA-443E-BC0B-1F8C440704E8}" presName="descendantText" presStyleLbl="alignAcc1" presStyleIdx="1" presStyleCnt="5">
        <dgm:presLayoutVars>
          <dgm:bulletEnabled val="1"/>
        </dgm:presLayoutVars>
      </dgm:prSet>
      <dgm:spPr/>
      <dgm:t>
        <a:bodyPr/>
        <a:lstStyle/>
        <a:p>
          <a:endParaRPr lang="en-GB"/>
        </a:p>
      </dgm:t>
    </dgm:pt>
    <dgm:pt modelId="{77B7091D-361B-46D6-A011-C3EFD74B6225}" type="pres">
      <dgm:prSet presAssocID="{48DF5448-3955-4FA2-8F55-3695EACC0F25}" presName="sp" presStyleCnt="0"/>
      <dgm:spPr/>
    </dgm:pt>
    <dgm:pt modelId="{C1AD3D7D-0C1C-4B64-B6AF-A64919EFDB8D}" type="pres">
      <dgm:prSet presAssocID="{471359F5-BDE3-4CEB-995C-E1E4350575EE}" presName="composite" presStyleCnt="0"/>
      <dgm:spPr/>
    </dgm:pt>
    <dgm:pt modelId="{2058DA76-F31A-49FA-AA50-DF99F592DD51}" type="pres">
      <dgm:prSet presAssocID="{471359F5-BDE3-4CEB-995C-E1E4350575EE}" presName="parentText" presStyleLbl="alignNode1" presStyleIdx="2" presStyleCnt="5">
        <dgm:presLayoutVars>
          <dgm:chMax val="1"/>
          <dgm:bulletEnabled val="1"/>
        </dgm:presLayoutVars>
      </dgm:prSet>
      <dgm:spPr/>
      <dgm:t>
        <a:bodyPr/>
        <a:lstStyle/>
        <a:p>
          <a:endParaRPr lang="en-GB"/>
        </a:p>
      </dgm:t>
    </dgm:pt>
    <dgm:pt modelId="{FAD4882F-570E-4EE1-A98E-A44AF1ADF106}" type="pres">
      <dgm:prSet presAssocID="{471359F5-BDE3-4CEB-995C-E1E4350575EE}" presName="descendantText" presStyleLbl="alignAcc1" presStyleIdx="2" presStyleCnt="5">
        <dgm:presLayoutVars>
          <dgm:bulletEnabled val="1"/>
        </dgm:presLayoutVars>
      </dgm:prSet>
      <dgm:spPr/>
      <dgm:t>
        <a:bodyPr/>
        <a:lstStyle/>
        <a:p>
          <a:endParaRPr lang="en-GB"/>
        </a:p>
      </dgm:t>
    </dgm:pt>
    <dgm:pt modelId="{F2B32016-855C-4C3C-928D-26F5F2F186F8}" type="pres">
      <dgm:prSet presAssocID="{2A0CF649-BFD5-47D1-A41D-E098A42ED9BE}" presName="sp" presStyleCnt="0"/>
      <dgm:spPr/>
    </dgm:pt>
    <dgm:pt modelId="{89FDA46F-DA7E-46FE-8ABF-593237EBDEBF}" type="pres">
      <dgm:prSet presAssocID="{40262C1E-A8A9-4179-A777-4594C010D675}" presName="composite" presStyleCnt="0"/>
      <dgm:spPr/>
    </dgm:pt>
    <dgm:pt modelId="{AD44407A-266D-4AA7-9FA8-8FFEF857127A}" type="pres">
      <dgm:prSet presAssocID="{40262C1E-A8A9-4179-A777-4594C010D675}" presName="parentText" presStyleLbl="alignNode1" presStyleIdx="3" presStyleCnt="5">
        <dgm:presLayoutVars>
          <dgm:chMax val="1"/>
          <dgm:bulletEnabled val="1"/>
        </dgm:presLayoutVars>
      </dgm:prSet>
      <dgm:spPr/>
      <dgm:t>
        <a:bodyPr/>
        <a:lstStyle/>
        <a:p>
          <a:endParaRPr lang="en-GB"/>
        </a:p>
      </dgm:t>
    </dgm:pt>
    <dgm:pt modelId="{D468BE3D-2A26-4B61-83AC-ABD8AE84B8CD}" type="pres">
      <dgm:prSet presAssocID="{40262C1E-A8A9-4179-A777-4594C010D675}" presName="descendantText" presStyleLbl="alignAcc1" presStyleIdx="3" presStyleCnt="5">
        <dgm:presLayoutVars>
          <dgm:bulletEnabled val="1"/>
        </dgm:presLayoutVars>
      </dgm:prSet>
      <dgm:spPr/>
      <dgm:t>
        <a:bodyPr/>
        <a:lstStyle/>
        <a:p>
          <a:endParaRPr lang="en-GB"/>
        </a:p>
      </dgm:t>
    </dgm:pt>
    <dgm:pt modelId="{70DE8F07-0D19-46D5-AB82-D3CA6A18A4F2}" type="pres">
      <dgm:prSet presAssocID="{F233CA23-AC04-4EFB-814E-618845915929}" presName="sp" presStyleCnt="0"/>
      <dgm:spPr/>
    </dgm:pt>
    <dgm:pt modelId="{B85C76BE-A0BB-4D95-BB6E-0A64CE04A230}" type="pres">
      <dgm:prSet presAssocID="{FFFEC829-81F5-491C-BE99-ABE4AB1090BC}" presName="composite" presStyleCnt="0"/>
      <dgm:spPr/>
    </dgm:pt>
    <dgm:pt modelId="{898DAF31-82B6-4EA2-8224-2660A7D52B4E}" type="pres">
      <dgm:prSet presAssocID="{FFFEC829-81F5-491C-BE99-ABE4AB1090BC}" presName="parentText" presStyleLbl="alignNode1" presStyleIdx="4" presStyleCnt="5">
        <dgm:presLayoutVars>
          <dgm:chMax val="1"/>
          <dgm:bulletEnabled val="1"/>
        </dgm:presLayoutVars>
      </dgm:prSet>
      <dgm:spPr/>
      <dgm:t>
        <a:bodyPr/>
        <a:lstStyle/>
        <a:p>
          <a:endParaRPr lang="en-GB"/>
        </a:p>
      </dgm:t>
    </dgm:pt>
    <dgm:pt modelId="{1AC1D94A-DF08-43D4-ABC6-9BFA7CCB78CE}" type="pres">
      <dgm:prSet presAssocID="{FFFEC829-81F5-491C-BE99-ABE4AB1090BC}" presName="descendantText" presStyleLbl="alignAcc1" presStyleIdx="4" presStyleCnt="5">
        <dgm:presLayoutVars>
          <dgm:bulletEnabled val="1"/>
        </dgm:presLayoutVars>
      </dgm:prSet>
      <dgm:spPr/>
      <dgm:t>
        <a:bodyPr/>
        <a:lstStyle/>
        <a:p>
          <a:endParaRPr lang="en-GB"/>
        </a:p>
      </dgm:t>
    </dgm:pt>
  </dgm:ptLst>
  <dgm:cxnLst>
    <dgm:cxn modelId="{B78E8BBB-13D0-4DE6-AB5F-C50AEA3BBFE9}" srcId="{2D01A222-DBA7-41B3-B7E8-D769FB182D76}" destId="{5194155A-1E40-41B6-BFF6-C53CA64EA850}" srcOrd="0" destOrd="0" parTransId="{D64655EB-F6B5-4A62-BCE5-9350B1A1B703}" sibTransId="{38411E11-1F65-4CCC-93FA-5CA4E4DD9F1A}"/>
    <dgm:cxn modelId="{71DC9BD1-37C4-4C5A-AD5B-8A4B3F4EE362}" srcId="{B7CD681C-4329-46FD-AC4E-691B7CD152A7}" destId="{40262C1E-A8A9-4179-A777-4594C010D675}" srcOrd="3" destOrd="0" parTransId="{ED099C74-6756-465D-912E-5242B81BEF50}" sibTransId="{F233CA23-AC04-4EFB-814E-618845915929}"/>
    <dgm:cxn modelId="{A66EEC4A-1731-43AE-AFC5-8453B200EBBF}" type="presOf" srcId="{D4438547-D8BA-443E-BC0B-1F8C440704E8}" destId="{F4E4B654-1D64-4782-8C32-D86FFDC09887}" srcOrd="0" destOrd="0" presId="urn:microsoft.com/office/officeart/2005/8/layout/chevron2"/>
    <dgm:cxn modelId="{7396844E-FA0C-41FC-98EC-58008CC805B9}" type="presOf" srcId="{151E4F93-F7B4-4B13-B0F7-5EB9F1795445}" destId="{D468BE3D-2A26-4B61-83AC-ABD8AE84B8CD}" srcOrd="0" destOrd="0" presId="urn:microsoft.com/office/officeart/2005/8/layout/chevron2"/>
    <dgm:cxn modelId="{33160756-1AEE-4FFC-9F16-349093A89F2B}" type="presOf" srcId="{319110F1-45E9-43B0-8BA1-A8695DA76DA9}" destId="{6CA04742-D78B-47EE-BEEC-466D88F140BC}" srcOrd="0" destOrd="0" presId="urn:microsoft.com/office/officeart/2005/8/layout/chevron2"/>
    <dgm:cxn modelId="{DE873265-0022-4598-BF95-59264404CD6D}" type="presOf" srcId="{FFFEC829-81F5-491C-BE99-ABE4AB1090BC}" destId="{898DAF31-82B6-4EA2-8224-2660A7D52B4E}" srcOrd="0" destOrd="0" presId="urn:microsoft.com/office/officeart/2005/8/layout/chevron2"/>
    <dgm:cxn modelId="{6D52EE86-77A1-4216-BBE1-7A448D92E507}" srcId="{B7CD681C-4329-46FD-AC4E-691B7CD152A7}" destId="{D4438547-D8BA-443E-BC0B-1F8C440704E8}" srcOrd="1" destOrd="0" parTransId="{EE53AC99-31A9-48D6-B46D-DC6E3878C722}" sibTransId="{48DF5448-3955-4FA2-8F55-3695EACC0F25}"/>
    <dgm:cxn modelId="{25E2866B-7336-44A5-991C-E98A80DC356B}" type="presOf" srcId="{471359F5-BDE3-4CEB-995C-E1E4350575EE}" destId="{2058DA76-F31A-49FA-AA50-DF99F592DD51}" srcOrd="0" destOrd="0" presId="urn:microsoft.com/office/officeart/2005/8/layout/chevron2"/>
    <dgm:cxn modelId="{0D5D5485-D7A0-4987-9A13-03B55473069A}" srcId="{B7CD681C-4329-46FD-AC4E-691B7CD152A7}" destId="{471359F5-BDE3-4CEB-995C-E1E4350575EE}" srcOrd="2" destOrd="0" parTransId="{53966486-47F4-4DA9-A7DE-B836ED226D4A}" sibTransId="{2A0CF649-BFD5-47D1-A41D-E098A42ED9BE}"/>
    <dgm:cxn modelId="{8437FDF3-F519-4315-8ABF-3413F7CE9A82}" type="presOf" srcId="{669175A7-18DA-4565-8521-B22F50028BFD}" destId="{FAD4882F-570E-4EE1-A98E-A44AF1ADF106}" srcOrd="0" destOrd="0" presId="urn:microsoft.com/office/officeart/2005/8/layout/chevron2"/>
    <dgm:cxn modelId="{A3C55338-D725-4E6A-BD78-7868C1CD95BC}" srcId="{FFFEC829-81F5-491C-BE99-ABE4AB1090BC}" destId="{BC7E5C82-1945-422A-A141-080A5BA972E1}" srcOrd="0" destOrd="0" parTransId="{1F88AB5C-43BA-4C7C-A99B-27B10E15B841}" sibTransId="{731FE263-6FF8-4832-A940-FA481F6FB3C5}"/>
    <dgm:cxn modelId="{0F1BCA86-BE84-407C-AB04-376C08C63563}" type="presOf" srcId="{B7CD681C-4329-46FD-AC4E-691B7CD152A7}" destId="{0A9CF56F-BE35-401D-962E-3D0733AD92BA}" srcOrd="0" destOrd="0" presId="urn:microsoft.com/office/officeart/2005/8/layout/chevron2"/>
    <dgm:cxn modelId="{7E971524-E01D-44A4-B6B1-F9FD62FF19AF}" srcId="{B7CD681C-4329-46FD-AC4E-691B7CD152A7}" destId="{FFFEC829-81F5-491C-BE99-ABE4AB1090BC}" srcOrd="4" destOrd="0" parTransId="{5E6221AE-812F-4D39-A0D1-F9E43F0F03BD}" sibTransId="{0AC0AA34-81FA-414E-8AFC-F465301C651B}"/>
    <dgm:cxn modelId="{F6BA705D-AA46-405B-A554-9F3AE729D6EA}" type="presOf" srcId="{40262C1E-A8A9-4179-A777-4594C010D675}" destId="{AD44407A-266D-4AA7-9FA8-8FFEF857127A}" srcOrd="0" destOrd="0" presId="urn:microsoft.com/office/officeart/2005/8/layout/chevron2"/>
    <dgm:cxn modelId="{7C236586-B49C-4461-BBD8-D66276BA0ED2}" srcId="{40262C1E-A8A9-4179-A777-4594C010D675}" destId="{151E4F93-F7B4-4B13-B0F7-5EB9F1795445}" srcOrd="0" destOrd="0" parTransId="{97E14DDD-188B-4695-94B4-EE0CC4053F0C}" sibTransId="{B7F3E387-7C20-4C65-9503-170403FF16EF}"/>
    <dgm:cxn modelId="{513A5B45-B5B8-40DB-A660-9C8A386EF894}" type="presOf" srcId="{5194155A-1E40-41B6-BFF6-C53CA64EA850}" destId="{C8C4ECDF-F34F-45F4-B0A1-BC2318ED15B3}" srcOrd="0" destOrd="0" presId="urn:microsoft.com/office/officeart/2005/8/layout/chevron2"/>
    <dgm:cxn modelId="{665D46E6-4138-4436-BCB2-AF92FEAD669A}" srcId="{D4438547-D8BA-443E-BC0B-1F8C440704E8}" destId="{319110F1-45E9-43B0-8BA1-A8695DA76DA9}" srcOrd="0" destOrd="0" parTransId="{BC42F297-5C5C-42D2-924B-4A55CBE7B246}" sibTransId="{4726778D-1764-4AA8-85B5-E552F93490FE}"/>
    <dgm:cxn modelId="{BF9A4A3D-27BA-48E5-A569-4A0F057DBC69}" type="presOf" srcId="{BC7E5C82-1945-422A-A141-080A5BA972E1}" destId="{1AC1D94A-DF08-43D4-ABC6-9BFA7CCB78CE}" srcOrd="0" destOrd="0" presId="urn:microsoft.com/office/officeart/2005/8/layout/chevron2"/>
    <dgm:cxn modelId="{234EE953-AB89-4DC2-8C76-622D517D2367}" srcId="{471359F5-BDE3-4CEB-995C-E1E4350575EE}" destId="{669175A7-18DA-4565-8521-B22F50028BFD}" srcOrd="0" destOrd="0" parTransId="{3DDE101E-3925-4181-9BA0-0D2CB7A81F53}" sibTransId="{BAFF7E5B-6CCE-4AEF-A5C7-7F9058010B30}"/>
    <dgm:cxn modelId="{0E6F5F6F-0E54-4138-9726-F3F892ACE5ED}" type="presOf" srcId="{2D01A222-DBA7-41B3-B7E8-D769FB182D76}" destId="{25486B72-8819-48C0-A6FE-F8D17381A500}" srcOrd="0" destOrd="0" presId="urn:microsoft.com/office/officeart/2005/8/layout/chevron2"/>
    <dgm:cxn modelId="{C8608492-826E-4C8D-BC5B-F12EAE3DC08A}" srcId="{B7CD681C-4329-46FD-AC4E-691B7CD152A7}" destId="{2D01A222-DBA7-41B3-B7E8-D769FB182D76}" srcOrd="0" destOrd="0" parTransId="{7ECF594C-2D8B-488A-B7EF-82A20F765B91}" sibTransId="{D5AFDC1D-A202-4A54-B530-FF5CE3982E8E}"/>
    <dgm:cxn modelId="{4347A549-45E1-4F86-8FEE-FE5EA39E7D83}" type="presParOf" srcId="{0A9CF56F-BE35-401D-962E-3D0733AD92BA}" destId="{08BBD505-A72B-4BD1-B31E-40BB43827F9A}" srcOrd="0" destOrd="0" presId="urn:microsoft.com/office/officeart/2005/8/layout/chevron2"/>
    <dgm:cxn modelId="{6B08DB5C-F90F-4375-BDC7-7FBA8DFB80B9}" type="presParOf" srcId="{08BBD505-A72B-4BD1-B31E-40BB43827F9A}" destId="{25486B72-8819-48C0-A6FE-F8D17381A500}" srcOrd="0" destOrd="0" presId="urn:microsoft.com/office/officeart/2005/8/layout/chevron2"/>
    <dgm:cxn modelId="{573D475C-F35B-493D-86B7-03BCFCD6AF69}" type="presParOf" srcId="{08BBD505-A72B-4BD1-B31E-40BB43827F9A}" destId="{C8C4ECDF-F34F-45F4-B0A1-BC2318ED15B3}" srcOrd="1" destOrd="0" presId="urn:microsoft.com/office/officeart/2005/8/layout/chevron2"/>
    <dgm:cxn modelId="{C7A5B545-E0CB-4FD9-A39B-F7ADDC59AC5E}" type="presParOf" srcId="{0A9CF56F-BE35-401D-962E-3D0733AD92BA}" destId="{BFBC47EB-13E1-4144-949F-35B6F123985F}" srcOrd="1" destOrd="0" presId="urn:microsoft.com/office/officeart/2005/8/layout/chevron2"/>
    <dgm:cxn modelId="{CFBCF96F-11DF-4C57-A3E4-AC3470A04582}" type="presParOf" srcId="{0A9CF56F-BE35-401D-962E-3D0733AD92BA}" destId="{54EEA040-AE82-4791-8374-30ADDBEB2344}" srcOrd="2" destOrd="0" presId="urn:microsoft.com/office/officeart/2005/8/layout/chevron2"/>
    <dgm:cxn modelId="{5244AEE8-CBE1-44F5-A213-937DDAF2035F}" type="presParOf" srcId="{54EEA040-AE82-4791-8374-30ADDBEB2344}" destId="{F4E4B654-1D64-4782-8C32-D86FFDC09887}" srcOrd="0" destOrd="0" presId="urn:microsoft.com/office/officeart/2005/8/layout/chevron2"/>
    <dgm:cxn modelId="{DCE20A1F-A52C-4CF7-9E00-E311CE5D6566}" type="presParOf" srcId="{54EEA040-AE82-4791-8374-30ADDBEB2344}" destId="{6CA04742-D78B-47EE-BEEC-466D88F140BC}" srcOrd="1" destOrd="0" presId="urn:microsoft.com/office/officeart/2005/8/layout/chevron2"/>
    <dgm:cxn modelId="{FCB698BA-3C1D-472B-9A06-642E98AA9E6C}" type="presParOf" srcId="{0A9CF56F-BE35-401D-962E-3D0733AD92BA}" destId="{77B7091D-361B-46D6-A011-C3EFD74B6225}" srcOrd="3" destOrd="0" presId="urn:microsoft.com/office/officeart/2005/8/layout/chevron2"/>
    <dgm:cxn modelId="{0FCBA042-1CE9-41DF-84CF-0A455AEBB998}" type="presParOf" srcId="{0A9CF56F-BE35-401D-962E-3D0733AD92BA}" destId="{C1AD3D7D-0C1C-4B64-B6AF-A64919EFDB8D}" srcOrd="4" destOrd="0" presId="urn:microsoft.com/office/officeart/2005/8/layout/chevron2"/>
    <dgm:cxn modelId="{6BB92794-6BED-41AA-BEE4-FB4698AC8E1C}" type="presParOf" srcId="{C1AD3D7D-0C1C-4B64-B6AF-A64919EFDB8D}" destId="{2058DA76-F31A-49FA-AA50-DF99F592DD51}" srcOrd="0" destOrd="0" presId="urn:microsoft.com/office/officeart/2005/8/layout/chevron2"/>
    <dgm:cxn modelId="{DB1A4916-B965-4849-A8A7-EDDDC21B116C}" type="presParOf" srcId="{C1AD3D7D-0C1C-4B64-B6AF-A64919EFDB8D}" destId="{FAD4882F-570E-4EE1-A98E-A44AF1ADF106}" srcOrd="1" destOrd="0" presId="urn:microsoft.com/office/officeart/2005/8/layout/chevron2"/>
    <dgm:cxn modelId="{248D09CC-C80A-4924-AB1A-13BBFD2B4A27}" type="presParOf" srcId="{0A9CF56F-BE35-401D-962E-3D0733AD92BA}" destId="{F2B32016-855C-4C3C-928D-26F5F2F186F8}" srcOrd="5" destOrd="0" presId="urn:microsoft.com/office/officeart/2005/8/layout/chevron2"/>
    <dgm:cxn modelId="{E2AD97CC-BE7E-452B-B185-36F50B9A48A5}" type="presParOf" srcId="{0A9CF56F-BE35-401D-962E-3D0733AD92BA}" destId="{89FDA46F-DA7E-46FE-8ABF-593237EBDEBF}" srcOrd="6" destOrd="0" presId="urn:microsoft.com/office/officeart/2005/8/layout/chevron2"/>
    <dgm:cxn modelId="{985FCCA2-F835-4190-815A-294D3238E8A8}" type="presParOf" srcId="{89FDA46F-DA7E-46FE-8ABF-593237EBDEBF}" destId="{AD44407A-266D-4AA7-9FA8-8FFEF857127A}" srcOrd="0" destOrd="0" presId="urn:microsoft.com/office/officeart/2005/8/layout/chevron2"/>
    <dgm:cxn modelId="{CE215F62-2C5D-4B25-85CA-714BF9E1DA55}" type="presParOf" srcId="{89FDA46F-DA7E-46FE-8ABF-593237EBDEBF}" destId="{D468BE3D-2A26-4B61-83AC-ABD8AE84B8CD}" srcOrd="1" destOrd="0" presId="urn:microsoft.com/office/officeart/2005/8/layout/chevron2"/>
    <dgm:cxn modelId="{72E71679-1DB1-408A-A9F7-865626EC525C}" type="presParOf" srcId="{0A9CF56F-BE35-401D-962E-3D0733AD92BA}" destId="{70DE8F07-0D19-46D5-AB82-D3CA6A18A4F2}" srcOrd="7" destOrd="0" presId="urn:microsoft.com/office/officeart/2005/8/layout/chevron2"/>
    <dgm:cxn modelId="{0F66013B-EA40-4D7C-8674-C11092B3F42D}" type="presParOf" srcId="{0A9CF56F-BE35-401D-962E-3D0733AD92BA}" destId="{B85C76BE-A0BB-4D95-BB6E-0A64CE04A230}" srcOrd="8" destOrd="0" presId="urn:microsoft.com/office/officeart/2005/8/layout/chevron2"/>
    <dgm:cxn modelId="{E48EACB2-9457-4012-9CBC-959BB11231C7}" type="presParOf" srcId="{B85C76BE-A0BB-4D95-BB6E-0A64CE04A230}" destId="{898DAF31-82B6-4EA2-8224-2660A7D52B4E}" srcOrd="0" destOrd="0" presId="urn:microsoft.com/office/officeart/2005/8/layout/chevron2"/>
    <dgm:cxn modelId="{8AB5D3A2-4766-4C5F-ADE5-3E96D42F85DD}" type="presParOf" srcId="{B85C76BE-A0BB-4D95-BB6E-0A64CE04A230}" destId="{1AC1D94A-DF08-43D4-ABC6-9BFA7CCB78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F4DD85-949E-47C7-BDDA-1BB1E79BCCEF}"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GB"/>
        </a:p>
      </dgm:t>
    </dgm:pt>
    <dgm:pt modelId="{F50DCB3E-F0D2-4FB3-8DA2-886C7858AFF1}">
      <dgm:prSet phldrT="[Text]" custT="1"/>
      <dgm:spPr/>
      <dgm:t>
        <a:bodyPr vert="vert"/>
        <a:lstStyle/>
        <a:p>
          <a:r>
            <a:rPr lang="en-GB" sz="1600" dirty="0" smtClean="0"/>
            <a:t>Design Development</a:t>
          </a:r>
          <a:endParaRPr lang="en-GB" sz="1600" dirty="0"/>
        </a:p>
      </dgm:t>
    </dgm:pt>
    <dgm:pt modelId="{135E148F-A118-441F-96EF-4A72F8DAD9CB}" type="parTrans" cxnId="{996091C6-3D76-4FF2-B1AC-B146A55A7C10}">
      <dgm:prSet/>
      <dgm:spPr/>
      <dgm:t>
        <a:bodyPr/>
        <a:lstStyle/>
        <a:p>
          <a:endParaRPr lang="en-GB"/>
        </a:p>
      </dgm:t>
    </dgm:pt>
    <dgm:pt modelId="{852F9EDC-DD54-4748-B144-BB13A8535D79}" type="sibTrans" cxnId="{996091C6-3D76-4FF2-B1AC-B146A55A7C10}">
      <dgm:prSet/>
      <dgm:spPr/>
      <dgm:t>
        <a:bodyPr/>
        <a:lstStyle/>
        <a:p>
          <a:endParaRPr lang="en-GB"/>
        </a:p>
      </dgm:t>
    </dgm:pt>
    <dgm:pt modelId="{D5957CF4-2A9F-4D4F-BBB2-CC1A018D6091}" type="pres">
      <dgm:prSet presAssocID="{FBF4DD85-949E-47C7-BDDA-1BB1E79BCCEF}" presName="linearFlow" presStyleCnt="0">
        <dgm:presLayoutVars>
          <dgm:dir/>
          <dgm:animLvl val="lvl"/>
          <dgm:resizeHandles val="exact"/>
        </dgm:presLayoutVars>
      </dgm:prSet>
      <dgm:spPr/>
      <dgm:t>
        <a:bodyPr/>
        <a:lstStyle/>
        <a:p>
          <a:endParaRPr lang="en-GB"/>
        </a:p>
      </dgm:t>
    </dgm:pt>
    <dgm:pt modelId="{D77DB0B2-B7D8-4630-B84E-388390B04AE8}" type="pres">
      <dgm:prSet presAssocID="{F50DCB3E-F0D2-4FB3-8DA2-886C7858AFF1}" presName="composite" presStyleCnt="0"/>
      <dgm:spPr/>
    </dgm:pt>
    <dgm:pt modelId="{796E8E11-7C84-4B5A-8130-3407C381DEC9}" type="pres">
      <dgm:prSet presAssocID="{F50DCB3E-F0D2-4FB3-8DA2-886C7858AFF1}" presName="parentText" presStyleLbl="alignNode1" presStyleIdx="0" presStyleCnt="1" custAng="0" custScaleX="27535" custScaleY="82145" custLinFactNeighborX="-2614" custLinFactNeighborY="-13111">
        <dgm:presLayoutVars>
          <dgm:chMax val="1"/>
          <dgm:bulletEnabled val="1"/>
        </dgm:presLayoutVars>
      </dgm:prSet>
      <dgm:spPr/>
      <dgm:t>
        <a:bodyPr/>
        <a:lstStyle/>
        <a:p>
          <a:endParaRPr lang="en-GB"/>
        </a:p>
      </dgm:t>
    </dgm:pt>
    <dgm:pt modelId="{0BD98146-1ED0-49E2-B054-25B948092C5C}" type="pres">
      <dgm:prSet presAssocID="{F50DCB3E-F0D2-4FB3-8DA2-886C7858AFF1}" presName="descendantText" presStyleLbl="alignAcc1" presStyleIdx="0" presStyleCnt="1" custScaleX="66816" custScaleY="100000">
        <dgm:presLayoutVars>
          <dgm:bulletEnabled val="1"/>
        </dgm:presLayoutVars>
      </dgm:prSet>
      <dgm:spPr>
        <a:noFill/>
        <a:ln>
          <a:noFill/>
        </a:ln>
      </dgm:spPr>
      <dgm:t>
        <a:bodyPr/>
        <a:lstStyle/>
        <a:p>
          <a:endParaRPr lang="en-GB"/>
        </a:p>
      </dgm:t>
    </dgm:pt>
  </dgm:ptLst>
  <dgm:cxnLst>
    <dgm:cxn modelId="{7739C5AA-2958-458D-B482-7001A0CDF660}" type="presOf" srcId="{F50DCB3E-F0D2-4FB3-8DA2-886C7858AFF1}" destId="{796E8E11-7C84-4B5A-8130-3407C381DEC9}" srcOrd="0" destOrd="0" presId="urn:microsoft.com/office/officeart/2005/8/layout/chevron2"/>
    <dgm:cxn modelId="{0EB04DB6-53CC-4D87-B373-83E4EFC62438}" type="presOf" srcId="{FBF4DD85-949E-47C7-BDDA-1BB1E79BCCEF}" destId="{D5957CF4-2A9F-4D4F-BBB2-CC1A018D6091}" srcOrd="0" destOrd="0" presId="urn:microsoft.com/office/officeart/2005/8/layout/chevron2"/>
    <dgm:cxn modelId="{996091C6-3D76-4FF2-B1AC-B146A55A7C10}" srcId="{FBF4DD85-949E-47C7-BDDA-1BB1E79BCCEF}" destId="{F50DCB3E-F0D2-4FB3-8DA2-886C7858AFF1}" srcOrd="0" destOrd="0" parTransId="{135E148F-A118-441F-96EF-4A72F8DAD9CB}" sibTransId="{852F9EDC-DD54-4748-B144-BB13A8535D79}"/>
    <dgm:cxn modelId="{A95C94D2-0142-4812-87BA-0B791A54BCF3}" type="presParOf" srcId="{D5957CF4-2A9F-4D4F-BBB2-CC1A018D6091}" destId="{D77DB0B2-B7D8-4630-B84E-388390B04AE8}" srcOrd="0" destOrd="0" presId="urn:microsoft.com/office/officeart/2005/8/layout/chevron2"/>
    <dgm:cxn modelId="{BC2DF8BF-8A0E-46B0-A308-1D4D5747118F}" type="presParOf" srcId="{D77DB0B2-B7D8-4630-B84E-388390B04AE8}" destId="{796E8E11-7C84-4B5A-8130-3407C381DEC9}" srcOrd="0" destOrd="0" presId="urn:microsoft.com/office/officeart/2005/8/layout/chevron2"/>
    <dgm:cxn modelId="{19530FD5-78E9-4EF1-AD2B-AD641BC6BE94}" type="presParOf" srcId="{D77DB0B2-B7D8-4630-B84E-388390B04AE8}" destId="{0BD98146-1ED0-49E2-B054-25B948092C5C}"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86B72-8819-48C0-A6FE-F8D17381A500}">
      <dsp:nvSpPr>
        <dsp:cNvPr id="0" name=""/>
        <dsp:cNvSpPr/>
      </dsp:nvSpPr>
      <dsp:spPr>
        <a:xfrm rot="5400000">
          <a:off x="-149687" y="149687"/>
          <a:ext cx="997918" cy="69854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Spring 2019</a:t>
          </a:r>
          <a:endParaRPr lang="en-GB" sz="1000" kern="1200" dirty="0"/>
        </a:p>
      </dsp:txBody>
      <dsp:txXfrm rot="-5400000">
        <a:off x="1" y="349272"/>
        <a:ext cx="698543" cy="299375"/>
      </dsp:txXfrm>
    </dsp:sp>
    <dsp:sp modelId="{C8C4ECDF-F34F-45F4-B0A1-BC2318ED15B3}">
      <dsp:nvSpPr>
        <dsp:cNvPr id="0" name=""/>
        <dsp:cNvSpPr/>
      </dsp:nvSpPr>
      <dsp:spPr>
        <a:xfrm rot="5400000">
          <a:off x="3072947" y="-2369998"/>
          <a:ext cx="648647" cy="539745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GB" sz="2000" kern="0" dirty="0" smtClean="0"/>
            <a:t>Landowner engagement</a:t>
          </a:r>
          <a:endParaRPr lang="en-GB" sz="2000" dirty="0"/>
        </a:p>
      </dsp:txBody>
      <dsp:txXfrm rot="-5400000">
        <a:off x="698543" y="36070"/>
        <a:ext cx="5365792" cy="585319"/>
      </dsp:txXfrm>
    </dsp:sp>
    <dsp:sp modelId="{F4E4B654-1D64-4782-8C32-D86FFDC09887}">
      <dsp:nvSpPr>
        <dsp:cNvPr id="0" name=""/>
        <dsp:cNvSpPr/>
      </dsp:nvSpPr>
      <dsp:spPr>
        <a:xfrm rot="5400000">
          <a:off x="-149687" y="1033902"/>
          <a:ext cx="997918" cy="69854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Summer 2019</a:t>
          </a:r>
          <a:endParaRPr lang="en-GB" sz="1000" kern="1200" dirty="0"/>
        </a:p>
      </dsp:txBody>
      <dsp:txXfrm rot="-5400000">
        <a:off x="1" y="1233487"/>
        <a:ext cx="698543" cy="299375"/>
      </dsp:txXfrm>
    </dsp:sp>
    <dsp:sp modelId="{6CA04742-D78B-47EE-BEEC-466D88F140BC}">
      <dsp:nvSpPr>
        <dsp:cNvPr id="0" name=""/>
        <dsp:cNvSpPr/>
      </dsp:nvSpPr>
      <dsp:spPr>
        <a:xfrm rot="5400000">
          <a:off x="3072947" y="-1490190"/>
          <a:ext cx="648647" cy="539745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GB" sz="2000" kern="0" dirty="0" smtClean="0"/>
            <a:t>Consultation</a:t>
          </a:r>
        </a:p>
      </dsp:txBody>
      <dsp:txXfrm rot="-5400000">
        <a:off x="698543" y="915878"/>
        <a:ext cx="5365792" cy="585319"/>
      </dsp:txXfrm>
    </dsp:sp>
    <dsp:sp modelId="{2058DA76-F31A-49FA-AA50-DF99F592DD51}">
      <dsp:nvSpPr>
        <dsp:cNvPr id="0" name=""/>
        <dsp:cNvSpPr/>
      </dsp:nvSpPr>
      <dsp:spPr>
        <a:xfrm rot="5400000">
          <a:off x="-149687" y="1913709"/>
          <a:ext cx="997918" cy="69854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Autumn 2019</a:t>
          </a:r>
          <a:endParaRPr lang="en-GB" sz="1000" kern="1200" dirty="0"/>
        </a:p>
      </dsp:txBody>
      <dsp:txXfrm rot="-5400000">
        <a:off x="1" y="2113294"/>
        <a:ext cx="698543" cy="299375"/>
      </dsp:txXfrm>
    </dsp:sp>
    <dsp:sp modelId="{FAD4882F-570E-4EE1-A98E-A44AF1ADF106}">
      <dsp:nvSpPr>
        <dsp:cNvPr id="0" name=""/>
        <dsp:cNvSpPr/>
      </dsp:nvSpPr>
      <dsp:spPr>
        <a:xfrm rot="5400000">
          <a:off x="3072947" y="-610382"/>
          <a:ext cx="648647" cy="539745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GB" sz="2000" kern="0" dirty="0" smtClean="0"/>
            <a:t>Planning permission (where required)</a:t>
          </a:r>
          <a:endParaRPr lang="en-GB" sz="2000" dirty="0"/>
        </a:p>
      </dsp:txBody>
      <dsp:txXfrm rot="-5400000">
        <a:off x="698543" y="1795686"/>
        <a:ext cx="5365792" cy="585319"/>
      </dsp:txXfrm>
    </dsp:sp>
    <dsp:sp modelId="{AD44407A-266D-4AA7-9FA8-8FFEF857127A}">
      <dsp:nvSpPr>
        <dsp:cNvPr id="0" name=""/>
        <dsp:cNvSpPr/>
      </dsp:nvSpPr>
      <dsp:spPr>
        <a:xfrm rot="5400000">
          <a:off x="-149687" y="2793517"/>
          <a:ext cx="997918" cy="69854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171450" lvl="0" indent="0" algn="l" defTabSz="800100">
            <a:lnSpc>
              <a:spcPct val="90000"/>
            </a:lnSpc>
            <a:spcBef>
              <a:spcPct val="0"/>
            </a:spcBef>
            <a:spcAft>
              <a:spcPct val="15000"/>
            </a:spcAft>
            <a:buNone/>
          </a:pPr>
          <a:r>
            <a:rPr lang="en-GB" sz="1000" kern="1200" dirty="0" smtClean="0"/>
            <a:t>End 2019/ early 2020</a:t>
          </a:r>
          <a:endParaRPr lang="en-GB" sz="1000" kern="1200" dirty="0"/>
        </a:p>
      </dsp:txBody>
      <dsp:txXfrm rot="-5400000">
        <a:off x="1" y="2993102"/>
        <a:ext cx="698543" cy="299375"/>
      </dsp:txXfrm>
    </dsp:sp>
    <dsp:sp modelId="{D468BE3D-2A26-4B61-83AC-ABD8AE84B8CD}">
      <dsp:nvSpPr>
        <dsp:cNvPr id="0" name=""/>
        <dsp:cNvSpPr/>
      </dsp:nvSpPr>
      <dsp:spPr>
        <a:xfrm rot="5400000">
          <a:off x="3072777" y="269595"/>
          <a:ext cx="648988" cy="539745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71450" lvl="1" indent="0" algn="l" defTabSz="800100">
            <a:lnSpc>
              <a:spcPct val="90000"/>
            </a:lnSpc>
            <a:spcBef>
              <a:spcPct val="0"/>
            </a:spcBef>
            <a:spcAft>
              <a:spcPct val="15000"/>
            </a:spcAft>
            <a:buChar char="••"/>
          </a:pPr>
          <a:r>
            <a:rPr lang="en-GB" sz="2000" kern="1200" dirty="0" smtClean="0"/>
            <a:t>Construction commences on rolling programme</a:t>
          </a:r>
          <a:endParaRPr lang="en-GB" sz="2000" kern="1200" dirty="0"/>
        </a:p>
      </dsp:txBody>
      <dsp:txXfrm rot="-5400000">
        <a:off x="698544" y="2675510"/>
        <a:ext cx="5365775" cy="585626"/>
      </dsp:txXfrm>
    </dsp:sp>
    <dsp:sp modelId="{898DAF31-82B6-4EA2-8224-2660A7D52B4E}">
      <dsp:nvSpPr>
        <dsp:cNvPr id="0" name=""/>
        <dsp:cNvSpPr/>
      </dsp:nvSpPr>
      <dsp:spPr>
        <a:xfrm rot="5400000">
          <a:off x="-149687" y="3673325"/>
          <a:ext cx="997918" cy="69854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171450" lvl="0" indent="0" algn="l" defTabSz="800100">
            <a:lnSpc>
              <a:spcPct val="90000"/>
            </a:lnSpc>
            <a:spcBef>
              <a:spcPct val="0"/>
            </a:spcBef>
            <a:spcAft>
              <a:spcPct val="15000"/>
            </a:spcAft>
            <a:buNone/>
          </a:pPr>
          <a:r>
            <a:rPr lang="en-GB" sz="1000" kern="1200" dirty="0" smtClean="0"/>
            <a:t>Spring 2021</a:t>
          </a:r>
          <a:endParaRPr lang="en-GB" sz="1000" kern="1200" dirty="0"/>
        </a:p>
      </dsp:txBody>
      <dsp:txXfrm rot="-5400000">
        <a:off x="1" y="3872910"/>
        <a:ext cx="698543" cy="299375"/>
      </dsp:txXfrm>
    </dsp:sp>
    <dsp:sp modelId="{1AC1D94A-DF08-43D4-ABC6-9BFA7CCB78CE}">
      <dsp:nvSpPr>
        <dsp:cNvPr id="0" name=""/>
        <dsp:cNvSpPr/>
      </dsp:nvSpPr>
      <dsp:spPr>
        <a:xfrm rot="5400000">
          <a:off x="3072947" y="1149233"/>
          <a:ext cx="648647" cy="539745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71450" lvl="1" indent="0" algn="l" defTabSz="800100">
            <a:lnSpc>
              <a:spcPct val="90000"/>
            </a:lnSpc>
            <a:spcBef>
              <a:spcPct val="0"/>
            </a:spcBef>
            <a:spcAft>
              <a:spcPct val="15000"/>
            </a:spcAft>
            <a:buChar char="••"/>
          </a:pPr>
          <a:r>
            <a:rPr lang="en-GB" sz="2000" kern="1200" dirty="0" smtClean="0"/>
            <a:t>Schemes open</a:t>
          </a:r>
          <a:endParaRPr lang="en-GB" sz="2000" kern="1200" dirty="0"/>
        </a:p>
      </dsp:txBody>
      <dsp:txXfrm rot="-5400000">
        <a:off x="698543" y="3555301"/>
        <a:ext cx="5365792" cy="585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E8E11-7C84-4B5A-8130-3407C381DEC9}">
      <dsp:nvSpPr>
        <dsp:cNvPr id="0" name=""/>
        <dsp:cNvSpPr/>
      </dsp:nvSpPr>
      <dsp:spPr>
        <a:xfrm rot="5400000">
          <a:off x="-1093784" y="1333479"/>
          <a:ext cx="3338372" cy="67141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Design Development</a:t>
          </a:r>
          <a:endParaRPr lang="en-GB" sz="1600" kern="1200" dirty="0"/>
        </a:p>
      </dsp:txBody>
      <dsp:txXfrm rot="-5400000">
        <a:off x="239695" y="335707"/>
        <a:ext cx="671413" cy="2666959"/>
      </dsp:txXfrm>
    </dsp:sp>
    <dsp:sp modelId="{0BD98146-1ED0-49E2-B054-25B948092C5C}">
      <dsp:nvSpPr>
        <dsp:cNvPr id="0" name=""/>
        <dsp:cNvSpPr/>
      </dsp:nvSpPr>
      <dsp:spPr>
        <a:xfrm rot="5400000">
          <a:off x="3148234" y="563282"/>
          <a:ext cx="2844799" cy="2443862"/>
        </a:xfrm>
        <a:prstGeom prst="round2Same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92ADFAA-D2B2-46E4-BE43-77AB2F08E916}" type="datetimeFigureOut">
              <a:rPr lang="en-GB" smtClean="0"/>
              <a:t>18/03/2019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BDCA2F2-C566-427E-B5D5-232143E63286}" type="slidenum">
              <a:rPr lang="en-GB" smtClean="0"/>
              <a:t>‹#›</a:t>
            </a:fld>
            <a:endParaRPr lang="en-GB"/>
          </a:p>
        </p:txBody>
      </p:sp>
    </p:spTree>
    <p:extLst>
      <p:ext uri="{BB962C8B-B14F-4D97-AF65-F5344CB8AC3E}">
        <p14:creationId xmlns:p14="http://schemas.microsoft.com/office/powerpoint/2010/main" val="59540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53FD59-9757-4FC2-A0F4-92CD15F3AE97}" type="datetimeFigureOut">
              <a:rPr lang="en-GB" smtClean="0"/>
              <a:t>18/03/2019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0CBA6D5-0B23-4168-BD0A-E2F4B3956292}" type="slidenum">
              <a:rPr lang="en-GB" smtClean="0"/>
              <a:t>‹#›</a:t>
            </a:fld>
            <a:endParaRPr lang="en-GB"/>
          </a:p>
        </p:txBody>
      </p:sp>
    </p:spTree>
    <p:extLst>
      <p:ext uri="{BB962C8B-B14F-4D97-AF65-F5344CB8AC3E}">
        <p14:creationId xmlns:p14="http://schemas.microsoft.com/office/powerpoint/2010/main" val="55358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Purpose of meeting</a:t>
            </a:r>
            <a:endParaRPr kumimoji="0" lang="en-US" altLang="en-US" sz="1200" b="1" i="0" u="none" strike="noStrike" kern="1200" cap="none" spc="0" normalizeH="0" baseline="0" noProof="0" dirty="0" smtClean="0">
              <a:ln>
                <a:noFill/>
              </a:ln>
              <a:solidFill>
                <a:prstClr val="black"/>
              </a:solidFill>
              <a:effectLst/>
              <a:uLnTx/>
              <a:uFillTx/>
              <a:latin typeface="Arial"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Arial" charset="0"/>
                <a:ea typeface="+mn-ea"/>
                <a:cs typeface="+mn-cs"/>
              </a:rPr>
              <a:t>What are we hoping to achieve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Arial" charset="0"/>
                <a:ea typeface="+mn-ea"/>
                <a:cs typeface="+mn-cs"/>
              </a:rPr>
              <a:t>How much is it costing and where the money is coming from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Arial" charset="0"/>
                <a:ea typeface="+mn-ea"/>
                <a:cs typeface="+mn-cs"/>
              </a:rPr>
              <a:t>What will it look like (Briefly describe the design principles, schemes - their issues and opportunities)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Arial" charset="0"/>
                <a:ea typeface="+mn-ea"/>
                <a:cs typeface="+mn-cs"/>
              </a:rPr>
              <a:t>When will it happen (milestones/ Next steps/ Future consultation and engagement)</a:t>
            </a:r>
          </a:p>
          <a:p>
            <a:endParaRPr lang="en-US" altLang="en-US" dirty="0" smtClean="0">
              <a:latin typeface="Arial"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charset="0"/>
              </a:defRPr>
            </a:lvl1pPr>
            <a:lvl2pPr marL="742950" indent="-285750" defTabSz="928688" eaLnBrk="0" hangingPunct="0">
              <a:spcBef>
                <a:spcPct val="30000"/>
              </a:spcBef>
              <a:defRPr sz="1200">
                <a:solidFill>
                  <a:schemeClr val="tx1"/>
                </a:solidFill>
                <a:latin typeface="Arial" charset="0"/>
              </a:defRPr>
            </a:lvl2pPr>
            <a:lvl3pPr marL="1143000" indent="-228600" defTabSz="928688" eaLnBrk="0" hangingPunct="0">
              <a:spcBef>
                <a:spcPct val="30000"/>
              </a:spcBef>
              <a:defRPr sz="1200">
                <a:solidFill>
                  <a:schemeClr val="tx1"/>
                </a:solidFill>
                <a:latin typeface="Arial" charset="0"/>
              </a:defRPr>
            </a:lvl3pPr>
            <a:lvl4pPr marL="1600200" indent="-228600" defTabSz="928688" eaLnBrk="0" hangingPunct="0">
              <a:spcBef>
                <a:spcPct val="30000"/>
              </a:spcBef>
              <a:defRPr sz="1200">
                <a:solidFill>
                  <a:schemeClr val="tx1"/>
                </a:solidFill>
                <a:latin typeface="Arial" charset="0"/>
              </a:defRPr>
            </a:lvl4pPr>
            <a:lvl5pPr marL="2057400" indent="-228600" defTabSz="928688" eaLnBrk="0" hangingPunct="0">
              <a:spcBef>
                <a:spcPct val="30000"/>
              </a:spcBef>
              <a:defRPr sz="1200">
                <a:solidFill>
                  <a:schemeClr val="tx1"/>
                </a:solidFill>
                <a:latin typeface="Arial" charset="0"/>
              </a:defRPr>
            </a:lvl5pPr>
            <a:lvl6pPr marL="2514600" indent="-228600" defTabSz="928688" eaLnBrk="0" fontAlgn="base" hangingPunct="0">
              <a:spcBef>
                <a:spcPct val="30000"/>
              </a:spcBef>
              <a:spcAft>
                <a:spcPct val="0"/>
              </a:spcAft>
              <a:defRPr sz="1200">
                <a:solidFill>
                  <a:schemeClr val="tx1"/>
                </a:solidFill>
                <a:latin typeface="Arial" charset="0"/>
              </a:defRPr>
            </a:lvl6pPr>
            <a:lvl7pPr marL="2971800" indent="-228600" defTabSz="928688" eaLnBrk="0" fontAlgn="base" hangingPunct="0">
              <a:spcBef>
                <a:spcPct val="30000"/>
              </a:spcBef>
              <a:spcAft>
                <a:spcPct val="0"/>
              </a:spcAft>
              <a:defRPr sz="1200">
                <a:solidFill>
                  <a:schemeClr val="tx1"/>
                </a:solidFill>
                <a:latin typeface="Arial" charset="0"/>
              </a:defRPr>
            </a:lvl7pPr>
            <a:lvl8pPr marL="3429000" indent="-228600" defTabSz="928688" eaLnBrk="0" fontAlgn="base" hangingPunct="0">
              <a:spcBef>
                <a:spcPct val="30000"/>
              </a:spcBef>
              <a:spcAft>
                <a:spcPct val="0"/>
              </a:spcAft>
              <a:defRPr sz="1200">
                <a:solidFill>
                  <a:schemeClr val="tx1"/>
                </a:solidFill>
                <a:latin typeface="Arial" charset="0"/>
              </a:defRPr>
            </a:lvl8pPr>
            <a:lvl9pPr marL="3886200" indent="-228600" defTabSz="9286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12C7B99-9194-433B-B99D-1A1C4BD0FA41}" type="slidenum">
              <a:rPr lang="en-GB" altLang="en-US" smtClean="0">
                <a:solidFill>
                  <a:prstClr val="black"/>
                </a:solidFill>
              </a:rPr>
              <a:pPr eaLnBrk="1" hangingPunct="1">
                <a:spcBef>
                  <a:spcPct val="0"/>
                </a:spcBef>
              </a:pPr>
              <a:t>1</a:t>
            </a:fld>
            <a:endParaRPr lang="en-GB" alt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latin typeface="Arial"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2</a:t>
            </a:fld>
            <a:endParaRPr lang="en-GB"/>
          </a:p>
        </p:txBody>
      </p:sp>
    </p:spTree>
    <p:extLst>
      <p:ext uri="{BB962C8B-B14F-4D97-AF65-F5344CB8AC3E}">
        <p14:creationId xmlns:p14="http://schemas.microsoft.com/office/powerpoint/2010/main" val="3483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68399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9012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45088" y="3752850"/>
            <a:ext cx="1558925" cy="28019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3752850"/>
            <a:ext cx="4524375" cy="2801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95051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3385CA33-D16E-4921-96AC-B6A9C87E49C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21919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64C059C-D6EF-46DD-8402-BEE90EB167E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37368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D65131A-0A98-414F-87C6-2B1E328AA54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94735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D703C321-EB44-42A9-A85C-AB3B94A4AC3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330696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3BCC0FB1-928A-47F6-9370-CECE18A88A7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89381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4794513E-E6C6-484A-B676-045391A1ABD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7018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B35EA79-691A-4C4B-85CC-E03732DFE04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01950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0B722D0-AB04-479C-9AD3-4ECAF6100C1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4935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94903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16F8DB8-1FFC-44F3-867F-D35CECE3D4C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335651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7E7D22BB-CB91-4E58-BE7D-55A3A98BFB8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44643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FAC134F-8DCE-4601-992B-6B63CE3C9C0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6749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5964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5768975"/>
            <a:ext cx="2155825" cy="785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847975" y="5768975"/>
            <a:ext cx="2155825" cy="785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36814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314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0303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885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900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353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Freeform 24"/>
          <p:cNvSpPr>
            <a:spLocks/>
          </p:cNvSpPr>
          <p:nvPr/>
        </p:nvSpPr>
        <p:spPr bwMode="auto">
          <a:xfrm>
            <a:off x="5586413" y="-2295525"/>
            <a:ext cx="7115175" cy="7704138"/>
          </a:xfrm>
          <a:custGeom>
            <a:avLst/>
            <a:gdLst>
              <a:gd name="T0" fmla="*/ 2147483647 w 1197"/>
              <a:gd name="T1" fmla="*/ 0 h 1296"/>
              <a:gd name="T2" fmla="*/ 2147483647 w 1197"/>
              <a:gd name="T3" fmla="*/ 2147483647 h 1296"/>
              <a:gd name="T4" fmla="*/ 2147483647 w 1197"/>
              <a:gd name="T5" fmla="*/ 2147483647 h 1296"/>
              <a:gd name="T6" fmla="*/ 2147483647 w 1197"/>
              <a:gd name="T7" fmla="*/ 2147483647 h 1296"/>
              <a:gd name="T8" fmla="*/ 2147483647 w 1197"/>
              <a:gd name="T9" fmla="*/ 2147483647 h 1296"/>
              <a:gd name="T10" fmla="*/ 2147483647 w 1197"/>
              <a:gd name="T11" fmla="*/ 2147483647 h 1296"/>
              <a:gd name="T12" fmla="*/ 2147483647 w 1197"/>
              <a:gd name="T13" fmla="*/ 2147483647 h 1296"/>
              <a:gd name="T14" fmla="*/ 2147483647 w 1197"/>
              <a:gd name="T15" fmla="*/ 2147483647 h 1296"/>
              <a:gd name="T16" fmla="*/ 2147483647 w 1197"/>
              <a:gd name="T17" fmla="*/ 2147483647 h 1296"/>
              <a:gd name="T18" fmla="*/ 0 w 1197"/>
              <a:gd name="T19" fmla="*/ 2147483647 h 1296"/>
              <a:gd name="T20" fmla="*/ 0 w 1197"/>
              <a:gd name="T21" fmla="*/ 0 h 1296"/>
              <a:gd name="T22" fmla="*/ 2147483647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rgbClr val="0024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baseline="-25000">
              <a:solidFill>
                <a:srgbClr val="000000"/>
              </a:solidFill>
              <a:latin typeface="Trebuchet MS" pitchFamily="34" charset="0"/>
            </a:endParaRPr>
          </a:p>
        </p:txBody>
      </p:sp>
      <p:sp>
        <p:nvSpPr>
          <p:cNvPr id="1027" name="Freeform 25"/>
          <p:cNvSpPr>
            <a:spLocks/>
          </p:cNvSpPr>
          <p:nvPr/>
        </p:nvSpPr>
        <p:spPr bwMode="auto">
          <a:xfrm>
            <a:off x="5672138" y="-349250"/>
            <a:ext cx="4000500" cy="4332288"/>
          </a:xfrm>
          <a:custGeom>
            <a:avLst/>
            <a:gdLst>
              <a:gd name="T0" fmla="*/ 2147483647 w 1197"/>
              <a:gd name="T1" fmla="*/ 0 h 1296"/>
              <a:gd name="T2" fmla="*/ 2147483647 w 1197"/>
              <a:gd name="T3" fmla="*/ 2147483647 h 1296"/>
              <a:gd name="T4" fmla="*/ 2147483647 w 1197"/>
              <a:gd name="T5" fmla="*/ 2147483647 h 1296"/>
              <a:gd name="T6" fmla="*/ 2147483647 w 1197"/>
              <a:gd name="T7" fmla="*/ 2147483647 h 1296"/>
              <a:gd name="T8" fmla="*/ 2147483647 w 1197"/>
              <a:gd name="T9" fmla="*/ 2147483647 h 1296"/>
              <a:gd name="T10" fmla="*/ 2147483647 w 1197"/>
              <a:gd name="T11" fmla="*/ 2147483647 h 1296"/>
              <a:gd name="T12" fmla="*/ 2147483647 w 1197"/>
              <a:gd name="T13" fmla="*/ 2147483647 h 1296"/>
              <a:gd name="T14" fmla="*/ 2147483647 w 1197"/>
              <a:gd name="T15" fmla="*/ 2147483647 h 1296"/>
              <a:gd name="T16" fmla="*/ 2147483647 w 1197"/>
              <a:gd name="T17" fmla="*/ 2147483647 h 1296"/>
              <a:gd name="T18" fmla="*/ 0 w 1197"/>
              <a:gd name="T19" fmla="*/ 2147483647 h 1296"/>
              <a:gd name="T20" fmla="*/ 0 w 1197"/>
              <a:gd name="T21" fmla="*/ 0 h 1296"/>
              <a:gd name="T22" fmla="*/ 2147483647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chemeClr val="accent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baseline="-25000">
              <a:solidFill>
                <a:srgbClr val="000000"/>
              </a:solidFill>
              <a:latin typeface="Trebuchet MS" pitchFamily="34" charset="0"/>
            </a:endParaRPr>
          </a:p>
        </p:txBody>
      </p:sp>
      <p:sp>
        <p:nvSpPr>
          <p:cNvPr id="1028" name="Freeform 26"/>
          <p:cNvSpPr>
            <a:spLocks/>
          </p:cNvSpPr>
          <p:nvPr/>
        </p:nvSpPr>
        <p:spPr bwMode="auto">
          <a:xfrm>
            <a:off x="5749925" y="-328613"/>
            <a:ext cx="3751263" cy="4059238"/>
          </a:xfrm>
          <a:custGeom>
            <a:avLst/>
            <a:gdLst>
              <a:gd name="T0" fmla="*/ 2147483647 w 1197"/>
              <a:gd name="T1" fmla="*/ 0 h 1296"/>
              <a:gd name="T2" fmla="*/ 2147483647 w 1197"/>
              <a:gd name="T3" fmla="*/ 2147483647 h 1296"/>
              <a:gd name="T4" fmla="*/ 2147483647 w 1197"/>
              <a:gd name="T5" fmla="*/ 2147483647 h 1296"/>
              <a:gd name="T6" fmla="*/ 2147483647 w 1197"/>
              <a:gd name="T7" fmla="*/ 2147483647 h 1296"/>
              <a:gd name="T8" fmla="*/ 2147483647 w 1197"/>
              <a:gd name="T9" fmla="*/ 2147483647 h 1296"/>
              <a:gd name="T10" fmla="*/ 2147483647 w 1197"/>
              <a:gd name="T11" fmla="*/ 2147483647 h 1296"/>
              <a:gd name="T12" fmla="*/ 2147483647 w 1197"/>
              <a:gd name="T13" fmla="*/ 2147483647 h 1296"/>
              <a:gd name="T14" fmla="*/ 2147483647 w 1197"/>
              <a:gd name="T15" fmla="*/ 2147483647 h 1296"/>
              <a:gd name="T16" fmla="*/ 2147483647 w 1197"/>
              <a:gd name="T17" fmla="*/ 2147483647 h 1296"/>
              <a:gd name="T18" fmla="*/ 0 w 1197"/>
              <a:gd name="T19" fmla="*/ 2147483647 h 1296"/>
              <a:gd name="T20" fmla="*/ 0 w 1197"/>
              <a:gd name="T21" fmla="*/ 0 h 1296"/>
              <a:gd name="T22" fmla="*/ 2147483647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baseline="-25000">
              <a:solidFill>
                <a:srgbClr val="000000"/>
              </a:solidFill>
              <a:latin typeface="Trebuchet MS" pitchFamily="34" charset="0"/>
            </a:endParaRPr>
          </a:p>
        </p:txBody>
      </p:sp>
      <p:pic>
        <p:nvPicPr>
          <p:cNvPr id="1029" name="Picture 27" descr="cc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35713" y="436563"/>
            <a:ext cx="22828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9"/>
          <p:cNvSpPr>
            <a:spLocks noGrp="1" noChangeArrowheads="1"/>
          </p:cNvSpPr>
          <p:nvPr>
            <p:ph type="title"/>
          </p:nvPr>
        </p:nvSpPr>
        <p:spPr bwMode="auto">
          <a:xfrm>
            <a:off x="468313" y="3752850"/>
            <a:ext cx="62357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31" name="Rectangle 30"/>
          <p:cNvSpPr>
            <a:spLocks noGrp="1" noChangeArrowheads="1"/>
          </p:cNvSpPr>
          <p:nvPr>
            <p:ph type="body" idx="1"/>
          </p:nvPr>
        </p:nvSpPr>
        <p:spPr bwMode="auto">
          <a:xfrm>
            <a:off x="539750" y="5768975"/>
            <a:ext cx="44640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p:txBody>
      </p:sp>
    </p:spTree>
    <p:extLst>
      <p:ext uri="{BB962C8B-B14F-4D97-AF65-F5344CB8AC3E}">
        <p14:creationId xmlns:p14="http://schemas.microsoft.com/office/powerpoint/2010/main" val="2811567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061AA"/>
          </a:solidFill>
          <a:latin typeface="+mj-lt"/>
          <a:ea typeface="+mj-ea"/>
          <a:cs typeface="+mj-cs"/>
        </a:defRPr>
      </a:lvl1pPr>
      <a:lvl2pPr algn="l" rtl="0" eaLnBrk="0" fontAlgn="base" hangingPunct="0">
        <a:spcBef>
          <a:spcPct val="0"/>
        </a:spcBef>
        <a:spcAft>
          <a:spcPct val="0"/>
        </a:spcAft>
        <a:defRPr sz="3200" b="1">
          <a:solidFill>
            <a:srgbClr val="0061AA"/>
          </a:solidFill>
          <a:latin typeface="Verdana" pitchFamily="34" charset="0"/>
        </a:defRPr>
      </a:lvl2pPr>
      <a:lvl3pPr algn="l" rtl="0" eaLnBrk="0" fontAlgn="base" hangingPunct="0">
        <a:spcBef>
          <a:spcPct val="0"/>
        </a:spcBef>
        <a:spcAft>
          <a:spcPct val="0"/>
        </a:spcAft>
        <a:defRPr sz="3200" b="1">
          <a:solidFill>
            <a:srgbClr val="0061AA"/>
          </a:solidFill>
          <a:latin typeface="Verdana" pitchFamily="34" charset="0"/>
        </a:defRPr>
      </a:lvl3pPr>
      <a:lvl4pPr algn="l" rtl="0" eaLnBrk="0" fontAlgn="base" hangingPunct="0">
        <a:spcBef>
          <a:spcPct val="0"/>
        </a:spcBef>
        <a:spcAft>
          <a:spcPct val="0"/>
        </a:spcAft>
        <a:defRPr sz="3200" b="1">
          <a:solidFill>
            <a:srgbClr val="0061AA"/>
          </a:solidFill>
          <a:latin typeface="Verdana" pitchFamily="34" charset="0"/>
        </a:defRPr>
      </a:lvl4pPr>
      <a:lvl5pPr algn="l" rtl="0" eaLnBrk="0" fontAlgn="base" hangingPunct="0">
        <a:spcBef>
          <a:spcPct val="0"/>
        </a:spcBef>
        <a:spcAft>
          <a:spcPct val="0"/>
        </a:spcAft>
        <a:defRPr sz="3200" b="1">
          <a:solidFill>
            <a:srgbClr val="0061AA"/>
          </a:solidFill>
          <a:latin typeface="Verdana" pitchFamily="34" charset="0"/>
        </a:defRPr>
      </a:lvl5pPr>
      <a:lvl6pPr marL="457200" algn="l" rtl="0" eaLnBrk="0" fontAlgn="base" hangingPunct="0">
        <a:spcBef>
          <a:spcPct val="0"/>
        </a:spcBef>
        <a:spcAft>
          <a:spcPct val="0"/>
        </a:spcAft>
        <a:defRPr sz="3200" b="1">
          <a:solidFill>
            <a:srgbClr val="0061AA"/>
          </a:solidFill>
          <a:latin typeface="Verdana" pitchFamily="34" charset="0"/>
        </a:defRPr>
      </a:lvl6pPr>
      <a:lvl7pPr marL="914400" algn="l" rtl="0" eaLnBrk="0" fontAlgn="base" hangingPunct="0">
        <a:spcBef>
          <a:spcPct val="0"/>
        </a:spcBef>
        <a:spcAft>
          <a:spcPct val="0"/>
        </a:spcAft>
        <a:defRPr sz="3200" b="1">
          <a:solidFill>
            <a:srgbClr val="0061AA"/>
          </a:solidFill>
          <a:latin typeface="Verdana" pitchFamily="34" charset="0"/>
        </a:defRPr>
      </a:lvl7pPr>
      <a:lvl8pPr marL="1371600" algn="l" rtl="0" eaLnBrk="0" fontAlgn="base" hangingPunct="0">
        <a:spcBef>
          <a:spcPct val="0"/>
        </a:spcBef>
        <a:spcAft>
          <a:spcPct val="0"/>
        </a:spcAft>
        <a:defRPr sz="3200" b="1">
          <a:solidFill>
            <a:srgbClr val="0061AA"/>
          </a:solidFill>
          <a:latin typeface="Verdana" pitchFamily="34" charset="0"/>
        </a:defRPr>
      </a:lvl8pPr>
      <a:lvl9pPr marL="1828800" algn="l" rtl="0" eaLnBrk="0" fontAlgn="base" hangingPunct="0">
        <a:spcBef>
          <a:spcPct val="0"/>
        </a:spcBef>
        <a:spcAft>
          <a:spcPct val="0"/>
        </a:spcAft>
        <a:defRPr sz="3200" b="1">
          <a:solidFill>
            <a:srgbClr val="0061AA"/>
          </a:solidFill>
          <a:latin typeface="Verdana" pitchFamily="34" charset="0"/>
        </a:defRPr>
      </a:lvl9pPr>
    </p:titleStyle>
    <p:bodyStyle>
      <a:lvl1pPr algn="l" rtl="0" eaLnBrk="0" fontAlgn="base" hangingPunct="0">
        <a:spcBef>
          <a:spcPct val="20000"/>
        </a:spcBef>
        <a:spcAft>
          <a:spcPct val="0"/>
        </a:spcAft>
        <a:defRPr sz="1600">
          <a:solidFill>
            <a:srgbClr val="000066"/>
          </a:solidFill>
          <a:latin typeface="+mn-lt"/>
          <a:ea typeface="+mn-ea"/>
          <a:cs typeface="+mn-cs"/>
        </a:defRPr>
      </a:lvl1pPr>
      <a:lvl2pPr marL="179388" algn="l" rtl="0" eaLnBrk="0" fontAlgn="base" hangingPunct="0">
        <a:spcBef>
          <a:spcPct val="20000"/>
        </a:spcBef>
        <a:spcAft>
          <a:spcPct val="0"/>
        </a:spcAft>
        <a:defRPr sz="1600" b="1">
          <a:solidFill>
            <a:schemeClr val="tx1"/>
          </a:solidFill>
          <a:latin typeface="+mn-lt"/>
        </a:defRPr>
      </a:lvl2pPr>
      <a:lvl3pPr marL="1231900" indent="-228600" algn="l" rtl="0" eaLnBrk="0" fontAlgn="base" hangingPunct="0">
        <a:spcBef>
          <a:spcPct val="20000"/>
        </a:spcBef>
        <a:spcAft>
          <a:spcPct val="0"/>
        </a:spcAft>
        <a:buChar char="•"/>
        <a:defRPr sz="2400">
          <a:solidFill>
            <a:schemeClr val="tx1"/>
          </a:solidFill>
          <a:latin typeface="+mn-lt"/>
        </a:defRPr>
      </a:lvl3pPr>
      <a:lvl4pPr marL="1639888"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4567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aseline="0">
                <a:latin typeface="Arial" charset="0"/>
              </a:defRPr>
            </a:lvl1pPr>
          </a:lstStyle>
          <a:p>
            <a:pPr fontAlgn="base">
              <a:spcBef>
                <a:spcPct val="0"/>
              </a:spcBef>
              <a:spcAft>
                <a:spcPct val="0"/>
              </a:spcAft>
            </a:pPr>
            <a:fld id="{2C074BA2-1532-4D63-92C7-6536A9AB65D5}" type="slidenum">
              <a:rPr lang="en-GB" altLang="en-US" smtClean="0">
                <a:solidFill>
                  <a:srgbClr val="000000"/>
                </a:solidFill>
              </a:rPr>
              <a:pPr fontAlgn="base">
                <a:spcBef>
                  <a:spcPct val="0"/>
                </a:spcBef>
                <a:spcAft>
                  <a:spcPct val="0"/>
                </a:spcAft>
              </a:pPr>
              <a:t>‹#›</a:t>
            </a:fld>
            <a:endParaRPr lang="en-GB" altLang="en-US" smtClean="0">
              <a:solidFill>
                <a:srgbClr val="000000"/>
              </a:solidFill>
            </a:endParaRPr>
          </a:p>
        </p:txBody>
      </p:sp>
      <p:sp>
        <p:nvSpPr>
          <p:cNvPr id="456711" name="Freeform 7"/>
          <p:cNvSpPr>
            <a:spLocks/>
          </p:cNvSpPr>
          <p:nvPr userDrawn="1"/>
        </p:nvSpPr>
        <p:spPr bwMode="auto">
          <a:xfrm>
            <a:off x="0" y="5481638"/>
            <a:ext cx="9144000" cy="1376362"/>
          </a:xfrm>
          <a:custGeom>
            <a:avLst/>
            <a:gdLst>
              <a:gd name="T0" fmla="*/ 1406 w 2907"/>
              <a:gd name="T1" fmla="*/ 220 h 349"/>
              <a:gd name="T2" fmla="*/ 0 w 2907"/>
              <a:gd name="T3" fmla="*/ 195 h 349"/>
              <a:gd name="T4" fmla="*/ 0 w 2907"/>
              <a:gd name="T5" fmla="*/ 349 h 349"/>
              <a:gd name="T6" fmla="*/ 2907 w 2907"/>
              <a:gd name="T7" fmla="*/ 349 h 349"/>
              <a:gd name="T8" fmla="*/ 2907 w 2907"/>
              <a:gd name="T9" fmla="*/ 0 h 349"/>
              <a:gd name="T10" fmla="*/ 1406 w 2907"/>
              <a:gd name="T11" fmla="*/ 220 h 349"/>
            </a:gdLst>
            <a:ahLst/>
            <a:cxnLst>
              <a:cxn ang="0">
                <a:pos x="T0" y="T1"/>
              </a:cxn>
              <a:cxn ang="0">
                <a:pos x="T2" y="T3"/>
              </a:cxn>
              <a:cxn ang="0">
                <a:pos x="T4" y="T5"/>
              </a:cxn>
              <a:cxn ang="0">
                <a:pos x="T6" y="T7"/>
              </a:cxn>
              <a:cxn ang="0">
                <a:pos x="T8" y="T9"/>
              </a:cxn>
              <a:cxn ang="0">
                <a:pos x="T10" y="T11"/>
              </a:cxn>
            </a:cxnLst>
            <a:rect l="0" t="0" r="r" b="b"/>
            <a:pathLst>
              <a:path w="2907" h="349">
                <a:moveTo>
                  <a:pt x="1406" y="220"/>
                </a:moveTo>
                <a:cubicBezTo>
                  <a:pt x="864" y="252"/>
                  <a:pt x="369" y="240"/>
                  <a:pt x="0" y="195"/>
                </a:cubicBezTo>
                <a:cubicBezTo>
                  <a:pt x="0" y="349"/>
                  <a:pt x="0" y="349"/>
                  <a:pt x="0" y="349"/>
                </a:cubicBezTo>
                <a:cubicBezTo>
                  <a:pt x="2907" y="349"/>
                  <a:pt x="2907" y="349"/>
                  <a:pt x="2907" y="349"/>
                </a:cubicBezTo>
                <a:cubicBezTo>
                  <a:pt x="2907" y="0"/>
                  <a:pt x="2907" y="0"/>
                  <a:pt x="2907" y="0"/>
                </a:cubicBezTo>
                <a:cubicBezTo>
                  <a:pt x="2539" y="102"/>
                  <a:pt x="2004" y="184"/>
                  <a:pt x="1406" y="220"/>
                </a:cubicBezTo>
                <a:close/>
              </a:path>
            </a:pathLst>
          </a:custGeom>
          <a:solidFill>
            <a:srgbClr val="006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baseline="-25000" smtClean="0">
              <a:solidFill>
                <a:srgbClr val="000000"/>
              </a:solidFill>
              <a:latin typeface="Trebuchet MS" pitchFamily="34" charset="0"/>
            </a:endParaRPr>
          </a:p>
        </p:txBody>
      </p:sp>
      <p:sp>
        <p:nvSpPr>
          <p:cNvPr id="456712" name="Freeform 8"/>
          <p:cNvSpPr>
            <a:spLocks/>
          </p:cNvSpPr>
          <p:nvPr userDrawn="1"/>
        </p:nvSpPr>
        <p:spPr bwMode="auto">
          <a:xfrm>
            <a:off x="0" y="5624515"/>
            <a:ext cx="9144000" cy="1260475"/>
          </a:xfrm>
          <a:custGeom>
            <a:avLst/>
            <a:gdLst>
              <a:gd name="T0" fmla="*/ 1406 w 2907"/>
              <a:gd name="T1" fmla="*/ 220 h 349"/>
              <a:gd name="T2" fmla="*/ 0 w 2907"/>
              <a:gd name="T3" fmla="*/ 195 h 349"/>
              <a:gd name="T4" fmla="*/ 0 w 2907"/>
              <a:gd name="T5" fmla="*/ 349 h 349"/>
              <a:gd name="T6" fmla="*/ 2907 w 2907"/>
              <a:gd name="T7" fmla="*/ 349 h 349"/>
              <a:gd name="T8" fmla="*/ 2907 w 2907"/>
              <a:gd name="T9" fmla="*/ 0 h 349"/>
              <a:gd name="T10" fmla="*/ 1406 w 2907"/>
              <a:gd name="T11" fmla="*/ 220 h 349"/>
            </a:gdLst>
            <a:ahLst/>
            <a:cxnLst>
              <a:cxn ang="0">
                <a:pos x="T0" y="T1"/>
              </a:cxn>
              <a:cxn ang="0">
                <a:pos x="T2" y="T3"/>
              </a:cxn>
              <a:cxn ang="0">
                <a:pos x="T4" y="T5"/>
              </a:cxn>
              <a:cxn ang="0">
                <a:pos x="T6" y="T7"/>
              </a:cxn>
              <a:cxn ang="0">
                <a:pos x="T8" y="T9"/>
              </a:cxn>
              <a:cxn ang="0">
                <a:pos x="T10" y="T11"/>
              </a:cxn>
            </a:cxnLst>
            <a:rect l="0" t="0" r="r" b="b"/>
            <a:pathLst>
              <a:path w="2907" h="349">
                <a:moveTo>
                  <a:pt x="1406" y="220"/>
                </a:moveTo>
                <a:cubicBezTo>
                  <a:pt x="864" y="252"/>
                  <a:pt x="369" y="240"/>
                  <a:pt x="0" y="195"/>
                </a:cubicBezTo>
                <a:cubicBezTo>
                  <a:pt x="0" y="349"/>
                  <a:pt x="0" y="349"/>
                  <a:pt x="0" y="349"/>
                </a:cubicBezTo>
                <a:cubicBezTo>
                  <a:pt x="2907" y="349"/>
                  <a:pt x="2907" y="349"/>
                  <a:pt x="2907" y="349"/>
                </a:cubicBezTo>
                <a:cubicBezTo>
                  <a:pt x="2907" y="0"/>
                  <a:pt x="2907" y="0"/>
                  <a:pt x="2907" y="0"/>
                </a:cubicBezTo>
                <a:cubicBezTo>
                  <a:pt x="2539" y="102"/>
                  <a:pt x="2004" y="184"/>
                  <a:pt x="1406" y="220"/>
                </a:cubicBezTo>
                <a:close/>
              </a:path>
            </a:pathLst>
          </a:custGeom>
          <a:solidFill>
            <a:srgbClr val="0024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baseline="-25000" smtClean="0">
              <a:solidFill>
                <a:srgbClr val="000000"/>
              </a:solidFill>
              <a:latin typeface="Trebuchet MS" pitchFamily="34" charset="0"/>
            </a:endParaRPr>
          </a:p>
        </p:txBody>
      </p:sp>
      <p:sp>
        <p:nvSpPr>
          <p:cNvPr id="456713" name="Text Box 9"/>
          <p:cNvSpPr txBox="1">
            <a:spLocks noChangeArrowheads="1"/>
          </p:cNvSpPr>
          <p:nvPr userDrawn="1"/>
        </p:nvSpPr>
        <p:spPr bwMode="auto">
          <a:xfrm>
            <a:off x="7056438" y="6308725"/>
            <a:ext cx="1871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1400" smtClean="0">
                <a:solidFill>
                  <a:srgbClr val="FFFFFF"/>
                </a:solidFill>
                <a:latin typeface="Arial" charset="0"/>
              </a:rPr>
              <a:t>www.cornwall.gov.uk</a:t>
            </a:r>
          </a:p>
        </p:txBody>
      </p:sp>
      <p:sp>
        <p:nvSpPr>
          <p:cNvPr id="45670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extLst>
      <p:ext uri="{BB962C8B-B14F-4D97-AF65-F5344CB8AC3E}">
        <p14:creationId xmlns:p14="http://schemas.microsoft.com/office/powerpoint/2010/main" val="2302113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2800" b="1">
          <a:solidFill>
            <a:srgbClr val="0061AA"/>
          </a:solidFill>
          <a:latin typeface="+mj-lt"/>
          <a:ea typeface="+mj-ea"/>
          <a:cs typeface="+mj-cs"/>
        </a:defRPr>
      </a:lvl1pPr>
      <a:lvl2pPr algn="l" rtl="0" fontAlgn="base">
        <a:spcBef>
          <a:spcPct val="0"/>
        </a:spcBef>
        <a:spcAft>
          <a:spcPct val="0"/>
        </a:spcAft>
        <a:defRPr sz="2800" b="1">
          <a:solidFill>
            <a:srgbClr val="0061AA"/>
          </a:solidFill>
          <a:latin typeface="Verdana" pitchFamily="34" charset="0"/>
        </a:defRPr>
      </a:lvl2pPr>
      <a:lvl3pPr algn="l" rtl="0" fontAlgn="base">
        <a:spcBef>
          <a:spcPct val="0"/>
        </a:spcBef>
        <a:spcAft>
          <a:spcPct val="0"/>
        </a:spcAft>
        <a:defRPr sz="2800" b="1">
          <a:solidFill>
            <a:srgbClr val="0061AA"/>
          </a:solidFill>
          <a:latin typeface="Verdana" pitchFamily="34" charset="0"/>
        </a:defRPr>
      </a:lvl3pPr>
      <a:lvl4pPr algn="l" rtl="0" fontAlgn="base">
        <a:spcBef>
          <a:spcPct val="0"/>
        </a:spcBef>
        <a:spcAft>
          <a:spcPct val="0"/>
        </a:spcAft>
        <a:defRPr sz="2800" b="1">
          <a:solidFill>
            <a:srgbClr val="0061AA"/>
          </a:solidFill>
          <a:latin typeface="Verdana" pitchFamily="34" charset="0"/>
        </a:defRPr>
      </a:lvl4pPr>
      <a:lvl5pPr algn="l" rtl="0" fontAlgn="base">
        <a:spcBef>
          <a:spcPct val="0"/>
        </a:spcBef>
        <a:spcAft>
          <a:spcPct val="0"/>
        </a:spcAft>
        <a:defRPr sz="2800" b="1">
          <a:solidFill>
            <a:srgbClr val="0061AA"/>
          </a:solidFill>
          <a:latin typeface="Verdana" pitchFamily="34" charset="0"/>
        </a:defRPr>
      </a:lvl5pPr>
      <a:lvl6pPr marL="457200" algn="l" rtl="0" fontAlgn="base">
        <a:spcBef>
          <a:spcPct val="0"/>
        </a:spcBef>
        <a:spcAft>
          <a:spcPct val="0"/>
        </a:spcAft>
        <a:defRPr sz="2800" b="1">
          <a:solidFill>
            <a:srgbClr val="0061AA"/>
          </a:solidFill>
          <a:latin typeface="Verdana" pitchFamily="34" charset="0"/>
        </a:defRPr>
      </a:lvl6pPr>
      <a:lvl7pPr marL="914400" algn="l" rtl="0" fontAlgn="base">
        <a:spcBef>
          <a:spcPct val="0"/>
        </a:spcBef>
        <a:spcAft>
          <a:spcPct val="0"/>
        </a:spcAft>
        <a:defRPr sz="2800" b="1">
          <a:solidFill>
            <a:srgbClr val="0061AA"/>
          </a:solidFill>
          <a:latin typeface="Verdana" pitchFamily="34" charset="0"/>
        </a:defRPr>
      </a:lvl7pPr>
      <a:lvl8pPr marL="1371600" algn="l" rtl="0" fontAlgn="base">
        <a:spcBef>
          <a:spcPct val="0"/>
        </a:spcBef>
        <a:spcAft>
          <a:spcPct val="0"/>
        </a:spcAft>
        <a:defRPr sz="2800" b="1">
          <a:solidFill>
            <a:srgbClr val="0061AA"/>
          </a:solidFill>
          <a:latin typeface="Verdana" pitchFamily="34" charset="0"/>
        </a:defRPr>
      </a:lvl8pPr>
      <a:lvl9pPr marL="1828800" algn="l" rtl="0" fontAlgn="base">
        <a:spcBef>
          <a:spcPct val="0"/>
        </a:spcBef>
        <a:spcAft>
          <a:spcPct val="0"/>
        </a:spcAft>
        <a:defRPr sz="2800" b="1">
          <a:solidFill>
            <a:srgbClr val="0061AA"/>
          </a:solidFill>
          <a:latin typeface="Verdana" pitchFamily="34" charset="0"/>
        </a:defRPr>
      </a:lvl9pPr>
    </p:titleStyle>
    <p:bodyStyle>
      <a:lvl1pPr marL="342900" indent="-342900" algn="l" rtl="0" fontAlgn="base">
        <a:spcBef>
          <a:spcPct val="20000"/>
        </a:spcBef>
        <a:spcAft>
          <a:spcPct val="0"/>
        </a:spcAft>
        <a:buClr>
          <a:srgbClr val="0061AA"/>
        </a:buClr>
        <a:buChar char="•"/>
        <a:defRPr sz="2400">
          <a:solidFill>
            <a:srgbClr val="002457"/>
          </a:solidFill>
          <a:latin typeface="+mn-lt"/>
          <a:ea typeface="+mn-ea"/>
          <a:cs typeface="+mn-cs"/>
        </a:defRPr>
      </a:lvl1pPr>
      <a:lvl2pPr marL="742950" indent="-285750" algn="l" rtl="0" fontAlgn="base">
        <a:spcBef>
          <a:spcPct val="20000"/>
        </a:spcBef>
        <a:spcAft>
          <a:spcPct val="0"/>
        </a:spcAft>
        <a:buClr>
          <a:srgbClr val="0061AA"/>
        </a:buClr>
        <a:buChar char="•"/>
        <a:defRPr sz="2000">
          <a:solidFill>
            <a:srgbClr val="002457"/>
          </a:solidFill>
          <a:latin typeface="+mn-lt"/>
        </a:defRPr>
      </a:lvl2pPr>
      <a:lvl3pPr marL="1143000" indent="-228600" algn="l" rtl="0" fontAlgn="base">
        <a:spcBef>
          <a:spcPct val="20000"/>
        </a:spcBef>
        <a:spcAft>
          <a:spcPct val="0"/>
        </a:spcAft>
        <a:buClr>
          <a:srgbClr val="0061AA"/>
        </a:buClr>
        <a:buChar char="•"/>
        <a:defRPr sz="2000">
          <a:solidFill>
            <a:srgbClr val="002457"/>
          </a:solidFill>
          <a:latin typeface="+mn-lt"/>
        </a:defRPr>
      </a:lvl3pPr>
      <a:lvl4pPr marL="1600200" indent="-228600" algn="l" rtl="0" fontAlgn="base">
        <a:spcBef>
          <a:spcPct val="20000"/>
        </a:spcBef>
        <a:spcAft>
          <a:spcPct val="0"/>
        </a:spcAft>
        <a:buClr>
          <a:srgbClr val="0061AA"/>
        </a:buClr>
        <a:buChar char="•"/>
        <a:defRPr sz="2000">
          <a:solidFill>
            <a:srgbClr val="002457"/>
          </a:solidFill>
          <a:latin typeface="+mn-lt"/>
        </a:defRPr>
      </a:lvl4pPr>
      <a:lvl5pPr marL="2057400" indent="-228600" algn="l" rtl="0" fontAlgn="base">
        <a:spcBef>
          <a:spcPct val="20000"/>
        </a:spcBef>
        <a:spcAft>
          <a:spcPct val="0"/>
        </a:spcAft>
        <a:buClr>
          <a:srgbClr val="0061AA"/>
        </a:buClr>
        <a:buChar char="•"/>
        <a:defRPr sz="2000">
          <a:solidFill>
            <a:srgbClr val="002457"/>
          </a:solidFill>
          <a:latin typeface="+mn-lt"/>
        </a:defRPr>
      </a:lvl5pPr>
      <a:lvl6pPr marL="2514600" indent="-228600" algn="l" rtl="0" fontAlgn="base">
        <a:spcBef>
          <a:spcPct val="20000"/>
        </a:spcBef>
        <a:spcAft>
          <a:spcPct val="0"/>
        </a:spcAft>
        <a:buClr>
          <a:srgbClr val="0061AA"/>
        </a:buClr>
        <a:buChar char="•"/>
        <a:defRPr sz="2000">
          <a:solidFill>
            <a:srgbClr val="002457"/>
          </a:solidFill>
          <a:latin typeface="+mn-lt"/>
        </a:defRPr>
      </a:lvl6pPr>
      <a:lvl7pPr marL="2971800" indent="-228600" algn="l" rtl="0" fontAlgn="base">
        <a:spcBef>
          <a:spcPct val="20000"/>
        </a:spcBef>
        <a:spcAft>
          <a:spcPct val="0"/>
        </a:spcAft>
        <a:buClr>
          <a:srgbClr val="0061AA"/>
        </a:buClr>
        <a:buChar char="•"/>
        <a:defRPr sz="2000">
          <a:solidFill>
            <a:srgbClr val="002457"/>
          </a:solidFill>
          <a:latin typeface="+mn-lt"/>
        </a:defRPr>
      </a:lvl7pPr>
      <a:lvl8pPr marL="3429000" indent="-228600" algn="l" rtl="0" fontAlgn="base">
        <a:spcBef>
          <a:spcPct val="20000"/>
        </a:spcBef>
        <a:spcAft>
          <a:spcPct val="0"/>
        </a:spcAft>
        <a:buClr>
          <a:srgbClr val="0061AA"/>
        </a:buClr>
        <a:buChar char="•"/>
        <a:defRPr sz="2000">
          <a:solidFill>
            <a:srgbClr val="002457"/>
          </a:solidFill>
          <a:latin typeface="+mn-lt"/>
        </a:defRPr>
      </a:lvl8pPr>
      <a:lvl9pPr marL="3886200" indent="-228600" algn="l" rtl="0" fontAlgn="base">
        <a:spcBef>
          <a:spcPct val="20000"/>
        </a:spcBef>
        <a:spcAft>
          <a:spcPct val="0"/>
        </a:spcAft>
        <a:buClr>
          <a:srgbClr val="0061AA"/>
        </a:buClr>
        <a:buChar char="•"/>
        <a:defRPr sz="2000">
          <a:solidFill>
            <a:srgbClr val="00245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552" y="4293096"/>
            <a:ext cx="6235700" cy="1224136"/>
          </a:xfrm>
          <a:noFill/>
        </p:spPr>
        <p:txBody>
          <a:bodyPr/>
          <a:lstStyle/>
          <a:p>
            <a:r>
              <a:rPr lang="en-GB" altLang="en-US" sz="2400" dirty="0" smtClean="0">
                <a:solidFill>
                  <a:srgbClr val="000099"/>
                </a:solidFill>
              </a:rPr>
              <a:t>HE Designated Funds</a:t>
            </a:r>
            <a:br>
              <a:rPr lang="en-GB" altLang="en-US" sz="2400" dirty="0" smtClean="0">
                <a:solidFill>
                  <a:srgbClr val="000099"/>
                </a:solidFill>
              </a:rPr>
            </a:br>
            <a:r>
              <a:rPr lang="en-GB" altLang="en-US" sz="2400" dirty="0" smtClean="0">
                <a:solidFill>
                  <a:srgbClr val="000099"/>
                </a:solidFill>
              </a:rPr>
              <a:t/>
            </a:r>
            <a:br>
              <a:rPr lang="en-GB" altLang="en-US" sz="2400" dirty="0" smtClean="0">
                <a:solidFill>
                  <a:srgbClr val="000099"/>
                </a:solidFill>
              </a:rPr>
            </a:br>
            <a:r>
              <a:rPr lang="en-GB" altLang="en-US" sz="2400" dirty="0" smtClean="0">
                <a:solidFill>
                  <a:srgbClr val="000099"/>
                </a:solidFill>
              </a:rPr>
              <a:t>Cycling Safety and integration (CSI)</a:t>
            </a:r>
            <a:endParaRPr lang="en-GB" altLang="en-US" sz="2400" b="0" dirty="0" smtClean="0">
              <a:solidFill>
                <a:srgbClr val="000099"/>
              </a:solidFill>
            </a:endParaRPr>
          </a:p>
        </p:txBody>
      </p:sp>
      <p:sp>
        <p:nvSpPr>
          <p:cNvPr id="3075" name="Rectangle 3"/>
          <p:cNvSpPr>
            <a:spLocks noGrp="1" noChangeArrowheads="1"/>
          </p:cNvSpPr>
          <p:nvPr>
            <p:ph type="body" idx="1"/>
          </p:nvPr>
        </p:nvSpPr>
        <p:spPr>
          <a:xfrm>
            <a:off x="539750" y="6021288"/>
            <a:ext cx="4464050" cy="533500"/>
          </a:xfrm>
          <a:noFill/>
        </p:spPr>
        <p:txBody>
          <a:bodyPr/>
          <a:lstStyle/>
          <a:p>
            <a:r>
              <a:rPr lang="en-GB" altLang="en-US" dirty="0" smtClean="0">
                <a:solidFill>
                  <a:srgbClr val="000099"/>
                </a:solidFill>
              </a:rPr>
              <a:t>20/02/2019</a:t>
            </a:r>
          </a:p>
        </p:txBody>
      </p:sp>
    </p:spTree>
    <p:extLst>
      <p:ext uri="{BB962C8B-B14F-4D97-AF65-F5344CB8AC3E}">
        <p14:creationId xmlns:p14="http://schemas.microsoft.com/office/powerpoint/2010/main" val="2416472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Cornwall Contacts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703366"/>
              </p:ext>
            </p:extLst>
          </p:nvPr>
        </p:nvGraphicFramePr>
        <p:xfrm>
          <a:off x="673324" y="2132856"/>
          <a:ext cx="7776864" cy="1728192"/>
        </p:xfrm>
        <a:graphic>
          <a:graphicData uri="http://schemas.openxmlformats.org/drawingml/2006/table">
            <a:tbl>
              <a:tblPr firstRow="1" firstCol="1" bandRow="1">
                <a:tableStyleId>{912C8C85-51F0-491E-9774-3900AFEF0FD7}</a:tableStyleId>
              </a:tblPr>
              <a:tblGrid>
                <a:gridCol w="1224136"/>
                <a:gridCol w="2304256"/>
                <a:gridCol w="1381483"/>
                <a:gridCol w="2866989"/>
              </a:tblGrid>
              <a:tr h="551845">
                <a:tc>
                  <a:txBody>
                    <a:bodyPr/>
                    <a:lstStyle/>
                    <a:p>
                      <a:pPr>
                        <a:spcAft>
                          <a:spcPts val="0"/>
                        </a:spcAft>
                      </a:pPr>
                      <a:r>
                        <a:rPr lang="en-GB" sz="1200" dirty="0">
                          <a:effectLst/>
                        </a:rPr>
                        <a:t>Rick Clayton</a:t>
                      </a:r>
                      <a:endParaRPr lang="en-GB" sz="1600" dirty="0">
                        <a:effectLst/>
                        <a:latin typeface="Arial"/>
                        <a:ea typeface="Times New Roman"/>
                        <a:cs typeface="Times New Roman"/>
                      </a:endParaRPr>
                    </a:p>
                  </a:txBody>
                  <a:tcPr marL="68580" marR="68580" marT="0" marB="0"/>
                </a:tc>
                <a:tc>
                  <a:txBody>
                    <a:bodyPr/>
                    <a:lstStyle/>
                    <a:p>
                      <a:pPr>
                        <a:spcAft>
                          <a:spcPts val="0"/>
                        </a:spcAft>
                      </a:pPr>
                      <a:r>
                        <a:rPr lang="en-GB" sz="1200" dirty="0">
                          <a:effectLst/>
                        </a:rPr>
                        <a:t>Major Transport Scheme Lead, Cornwall Council</a:t>
                      </a:r>
                      <a:endParaRPr lang="en-GB" sz="1600" dirty="0">
                        <a:effectLst/>
                        <a:latin typeface="Arial"/>
                        <a:ea typeface="Times New Roman"/>
                        <a:cs typeface="Times New Roman"/>
                      </a:endParaRPr>
                    </a:p>
                  </a:txBody>
                  <a:tcPr marL="68580" marR="68580" marT="0" marB="0"/>
                </a:tc>
                <a:tc>
                  <a:txBody>
                    <a:bodyPr/>
                    <a:lstStyle/>
                    <a:p>
                      <a:pPr>
                        <a:spcAft>
                          <a:spcPts val="0"/>
                        </a:spcAft>
                      </a:pPr>
                      <a:r>
                        <a:rPr lang="en-GB" sz="1200">
                          <a:effectLst/>
                        </a:rPr>
                        <a:t>01872 224685</a:t>
                      </a:r>
                      <a:endParaRPr lang="en-GB" sz="1600">
                        <a:effectLst/>
                        <a:latin typeface="Arial"/>
                        <a:ea typeface="Times New Roman"/>
                        <a:cs typeface="Times New Roman"/>
                      </a:endParaRPr>
                    </a:p>
                  </a:txBody>
                  <a:tcPr marL="68580" marR="68580" marT="0" marB="0"/>
                </a:tc>
                <a:tc>
                  <a:txBody>
                    <a:bodyPr/>
                    <a:lstStyle/>
                    <a:p>
                      <a:pPr>
                        <a:spcAft>
                          <a:spcPts val="0"/>
                        </a:spcAft>
                      </a:pPr>
                      <a:r>
                        <a:rPr lang="en-GB" sz="1200">
                          <a:effectLst/>
                        </a:rPr>
                        <a:t>rick.clayton@cornwall.gov.uk</a:t>
                      </a:r>
                      <a:endParaRPr lang="en-GB" sz="1600">
                        <a:effectLst/>
                        <a:latin typeface="Arial"/>
                        <a:ea typeface="Times New Roman"/>
                        <a:cs typeface="Times New Roman"/>
                      </a:endParaRPr>
                    </a:p>
                  </a:txBody>
                  <a:tcPr marL="68580" marR="68580" marT="0" marB="0"/>
                </a:tc>
              </a:tr>
              <a:tr h="554510">
                <a:tc>
                  <a:txBody>
                    <a:bodyPr/>
                    <a:lstStyle/>
                    <a:p>
                      <a:pPr>
                        <a:spcAft>
                          <a:spcPts val="0"/>
                        </a:spcAft>
                      </a:pPr>
                      <a:r>
                        <a:rPr lang="en-GB" sz="1200">
                          <a:effectLst/>
                        </a:rPr>
                        <a:t>Doug Boden</a:t>
                      </a:r>
                      <a:endParaRPr lang="en-GB" sz="1600">
                        <a:effectLst/>
                        <a:latin typeface="Arial"/>
                        <a:ea typeface="Times New Roman"/>
                        <a:cs typeface="Times New Roman"/>
                      </a:endParaRPr>
                    </a:p>
                  </a:txBody>
                  <a:tcPr marL="68580" marR="68580" marT="0" marB="0"/>
                </a:tc>
                <a:tc>
                  <a:txBody>
                    <a:bodyPr/>
                    <a:lstStyle/>
                    <a:p>
                      <a:pPr>
                        <a:spcAft>
                          <a:spcPts val="0"/>
                        </a:spcAft>
                      </a:pPr>
                      <a:r>
                        <a:rPr lang="en-GB" sz="1200" dirty="0">
                          <a:effectLst/>
                        </a:rPr>
                        <a:t>Transport Principal Officer, Cornwall Council</a:t>
                      </a:r>
                      <a:endParaRPr lang="en-GB" sz="1600" dirty="0">
                        <a:effectLst/>
                        <a:latin typeface="Arial"/>
                        <a:ea typeface="Times New Roman"/>
                        <a:cs typeface="Times New Roman"/>
                      </a:endParaRPr>
                    </a:p>
                  </a:txBody>
                  <a:tcPr marL="68580" marR="68580" marT="0" marB="0"/>
                </a:tc>
                <a:tc>
                  <a:txBody>
                    <a:bodyPr/>
                    <a:lstStyle/>
                    <a:p>
                      <a:pPr>
                        <a:spcAft>
                          <a:spcPts val="0"/>
                        </a:spcAft>
                      </a:pPr>
                      <a:r>
                        <a:rPr lang="en-GB" sz="1200" dirty="0">
                          <a:effectLst/>
                        </a:rPr>
                        <a:t>01872 322684</a:t>
                      </a:r>
                      <a:endParaRPr lang="en-GB" sz="1600" dirty="0">
                        <a:effectLst/>
                        <a:latin typeface="Arial"/>
                        <a:ea typeface="Times New Roman"/>
                        <a:cs typeface="Times New Roman"/>
                      </a:endParaRPr>
                    </a:p>
                  </a:txBody>
                  <a:tcPr marL="68580" marR="68580" marT="0" marB="0"/>
                </a:tc>
                <a:tc>
                  <a:txBody>
                    <a:bodyPr/>
                    <a:lstStyle/>
                    <a:p>
                      <a:pPr>
                        <a:spcAft>
                          <a:spcPts val="0"/>
                        </a:spcAft>
                      </a:pPr>
                      <a:r>
                        <a:rPr lang="en-GB" sz="1200" dirty="0">
                          <a:effectLst/>
                        </a:rPr>
                        <a:t>douglas.boden@cornwall.gov.uk</a:t>
                      </a:r>
                      <a:endParaRPr lang="en-GB" sz="1600" dirty="0">
                        <a:effectLst/>
                        <a:latin typeface="Arial"/>
                        <a:ea typeface="Times New Roman"/>
                        <a:cs typeface="Times New Roman"/>
                      </a:endParaRPr>
                    </a:p>
                  </a:txBody>
                  <a:tcPr marL="68580" marR="68580" marT="0" marB="0"/>
                </a:tc>
              </a:tr>
              <a:tr h="621837">
                <a:tc>
                  <a:txBody>
                    <a:bodyPr/>
                    <a:lstStyle/>
                    <a:p>
                      <a:pPr>
                        <a:spcAft>
                          <a:spcPts val="0"/>
                        </a:spcAft>
                      </a:pPr>
                      <a:r>
                        <a:rPr lang="en-GB" sz="1200">
                          <a:effectLst/>
                        </a:rPr>
                        <a:t>James Lantsbery</a:t>
                      </a:r>
                      <a:endParaRPr lang="en-GB" sz="1600">
                        <a:effectLst/>
                        <a:latin typeface="Arial"/>
                        <a:ea typeface="Times New Roman"/>
                        <a:cs typeface="Times New Roman"/>
                      </a:endParaRPr>
                    </a:p>
                  </a:txBody>
                  <a:tcPr marL="68580" marR="68580" marT="0" marB="0"/>
                </a:tc>
                <a:tc>
                  <a:txBody>
                    <a:bodyPr/>
                    <a:lstStyle/>
                    <a:p>
                      <a:pPr>
                        <a:spcAft>
                          <a:spcPts val="0"/>
                        </a:spcAft>
                      </a:pPr>
                      <a:r>
                        <a:rPr lang="en-GB" sz="1200">
                          <a:effectLst/>
                        </a:rPr>
                        <a:t>Project Manager, CORMAC</a:t>
                      </a:r>
                      <a:endParaRPr lang="en-GB" sz="1600">
                        <a:effectLst/>
                        <a:latin typeface="Arial"/>
                        <a:ea typeface="Times New Roman"/>
                        <a:cs typeface="Times New Roman"/>
                      </a:endParaRPr>
                    </a:p>
                  </a:txBody>
                  <a:tcPr marL="68580" marR="68580" marT="0" marB="0"/>
                </a:tc>
                <a:tc>
                  <a:txBody>
                    <a:bodyPr/>
                    <a:lstStyle/>
                    <a:p>
                      <a:pPr>
                        <a:spcAft>
                          <a:spcPts val="0"/>
                        </a:spcAft>
                      </a:pPr>
                      <a:r>
                        <a:rPr lang="en-GB" sz="1200">
                          <a:effectLst/>
                        </a:rPr>
                        <a:t>01209 616991</a:t>
                      </a:r>
                      <a:endParaRPr lang="en-GB" sz="1600">
                        <a:effectLst/>
                        <a:latin typeface="Arial"/>
                        <a:ea typeface="Times New Roman"/>
                        <a:cs typeface="Times New Roman"/>
                      </a:endParaRPr>
                    </a:p>
                  </a:txBody>
                  <a:tcPr marL="68580" marR="68580" marT="0" marB="0"/>
                </a:tc>
                <a:tc>
                  <a:txBody>
                    <a:bodyPr/>
                    <a:lstStyle/>
                    <a:p>
                      <a:pPr>
                        <a:spcAft>
                          <a:spcPts val="0"/>
                        </a:spcAft>
                      </a:pPr>
                      <a:r>
                        <a:rPr lang="en-GB" sz="1200" dirty="0">
                          <a:effectLst/>
                        </a:rPr>
                        <a:t>james.lantsbery@cormacltd.co.uk</a:t>
                      </a:r>
                      <a:endParaRPr lang="en-GB" sz="1600" dirty="0">
                        <a:effectLst/>
                        <a:latin typeface="Arial"/>
                        <a:ea typeface="Times New Roman"/>
                        <a:cs typeface="Times New Roman"/>
                      </a:endParaRPr>
                    </a:p>
                  </a:txBody>
                  <a:tcPr marL="68580" marR="68580" marT="0" marB="0"/>
                </a:tc>
              </a:tr>
            </a:tbl>
          </a:graphicData>
        </a:graphic>
      </p:graphicFrame>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04664"/>
            <a:ext cx="308610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6386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761373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9696"/>
            <a:ext cx="9144000" cy="5338608"/>
          </a:xfrm>
          <a:prstGeom prst="rect">
            <a:avLst/>
          </a:prstGeom>
        </p:spPr>
      </p:pic>
    </p:spTree>
    <p:extLst>
      <p:ext uri="{BB962C8B-B14F-4D97-AF65-F5344CB8AC3E}">
        <p14:creationId xmlns:p14="http://schemas.microsoft.com/office/powerpoint/2010/main" val="3716103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3528" y="116632"/>
            <a:ext cx="8496944" cy="5688632"/>
            <a:chOff x="2023" y="5772"/>
            <a:chExt cx="8756" cy="5053"/>
          </a:xfrm>
        </p:grpSpPr>
        <p:grpSp>
          <p:nvGrpSpPr>
            <p:cNvPr id="3" name="Group 3"/>
            <p:cNvGrpSpPr>
              <a:grpSpLocks/>
            </p:cNvGrpSpPr>
            <p:nvPr/>
          </p:nvGrpSpPr>
          <p:grpSpPr bwMode="auto">
            <a:xfrm>
              <a:off x="2029" y="10819"/>
              <a:ext cx="8744" cy="2"/>
              <a:chOff x="2029" y="10819"/>
              <a:chExt cx="8744" cy="2"/>
            </a:xfrm>
          </p:grpSpPr>
          <p:sp>
            <p:nvSpPr>
              <p:cNvPr id="4" name="Freeform 4"/>
              <p:cNvSpPr>
                <a:spLocks/>
              </p:cNvSpPr>
              <p:nvPr/>
            </p:nvSpPr>
            <p:spPr bwMode="auto">
              <a:xfrm>
                <a:off x="2029" y="10819"/>
                <a:ext cx="8744" cy="2"/>
              </a:xfrm>
              <a:custGeom>
                <a:avLst/>
                <a:gdLst>
                  <a:gd name="T0" fmla="+- 0 2029 2029"/>
                  <a:gd name="T1" fmla="*/ T0 w 8744"/>
                  <a:gd name="T2" fmla="+- 0 10774 2029"/>
                  <a:gd name="T3" fmla="*/ T2 w 8744"/>
                </a:gdLst>
                <a:ahLst/>
                <a:cxnLst>
                  <a:cxn ang="0">
                    <a:pos x="T1" y="0"/>
                  </a:cxn>
                  <a:cxn ang="0">
                    <a:pos x="T3" y="0"/>
                  </a:cxn>
                </a:cxnLst>
                <a:rect l="0" t="0" r="r" b="b"/>
                <a:pathLst>
                  <a:path w="8744">
                    <a:moveTo>
                      <a:pt x="0" y="0"/>
                    </a:moveTo>
                    <a:lnTo>
                      <a:pt x="8745" y="0"/>
                    </a:lnTo>
                  </a:path>
                </a:pathLst>
              </a:custGeom>
              <a:noFill/>
              <a:ln w="7367">
                <a:solidFill>
                  <a:srgbClr val="002D5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 y="5772"/>
                <a:ext cx="8695" cy="503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589104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 y="0"/>
            <a:ext cx="9133218" cy="594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211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21" y="836712"/>
            <a:ext cx="5040560" cy="864095"/>
          </a:xfrm>
        </p:spPr>
        <p:txBody>
          <a:bodyPr/>
          <a:lstStyle/>
          <a:p>
            <a:pPr marL="0" indent="0">
              <a:buNone/>
            </a:pPr>
            <a:r>
              <a:rPr lang="en-GB" sz="1300" i="1" dirty="0"/>
              <a:t>Transformational investment from </a:t>
            </a:r>
            <a:r>
              <a:rPr lang="en-GB" sz="1300" b="1" i="1" dirty="0"/>
              <a:t>Highways </a:t>
            </a:r>
            <a:r>
              <a:rPr lang="en-GB" sz="1300" b="1" i="1" dirty="0" smtClean="0"/>
              <a:t>England (£17m) </a:t>
            </a:r>
            <a:r>
              <a:rPr lang="en-GB" sz="1300" i="1" dirty="0" smtClean="0"/>
              <a:t>in </a:t>
            </a:r>
            <a:r>
              <a:rPr lang="en-GB" sz="1300" i="1" dirty="0"/>
              <a:t>partnership with </a:t>
            </a:r>
            <a:r>
              <a:rPr lang="en-GB" sz="1300" b="1" i="1" dirty="0"/>
              <a:t>Cornwall Council </a:t>
            </a:r>
            <a:r>
              <a:rPr lang="en-GB" sz="1300" b="1" i="1" dirty="0" smtClean="0"/>
              <a:t>(£2m) </a:t>
            </a:r>
            <a:r>
              <a:rPr lang="en-GB" sz="1300" i="1" dirty="0" smtClean="0"/>
              <a:t>for </a:t>
            </a:r>
            <a:r>
              <a:rPr lang="en-GB" sz="1300" i="1" dirty="0"/>
              <a:t>four new off road cycle trails including links between Newquay, </a:t>
            </a:r>
            <a:r>
              <a:rPr lang="en-GB" sz="1300" i="1" dirty="0" err="1"/>
              <a:t>Perranporth</a:t>
            </a:r>
            <a:r>
              <a:rPr lang="en-GB" sz="1300" i="1" dirty="0"/>
              <a:t> St Agnes and Truro. </a:t>
            </a:r>
          </a:p>
          <a:p>
            <a:pPr marL="0" indent="0">
              <a:buNone/>
            </a:pPr>
            <a:r>
              <a:rPr lang="en-GB" sz="1200" i="1" dirty="0"/>
              <a:t>  </a:t>
            </a:r>
            <a:endParaRPr lang="en-GB" sz="1200" i="1" dirty="0" smtClean="0"/>
          </a:p>
        </p:txBody>
      </p:sp>
      <p:pic>
        <p:nvPicPr>
          <p:cNvPr id="5122" name="Picture 2" descr="Image result for camel trai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79" t="4479" r="-3504" b="-4479"/>
          <a:stretch/>
        </p:blipFill>
        <p:spPr bwMode="auto">
          <a:xfrm>
            <a:off x="302914" y="1821156"/>
            <a:ext cx="5000447" cy="2423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5288346" y="2780928"/>
            <a:ext cx="3805015" cy="328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61AA"/>
              </a:buClr>
              <a:buChar char="•"/>
              <a:defRPr sz="2400">
                <a:solidFill>
                  <a:srgbClr val="002457"/>
                </a:solidFill>
                <a:latin typeface="+mn-lt"/>
                <a:ea typeface="+mn-ea"/>
                <a:cs typeface="+mn-cs"/>
              </a:defRPr>
            </a:lvl1pPr>
            <a:lvl2pPr marL="742950" indent="-285750" algn="l" rtl="0" fontAlgn="base">
              <a:spcBef>
                <a:spcPct val="20000"/>
              </a:spcBef>
              <a:spcAft>
                <a:spcPct val="0"/>
              </a:spcAft>
              <a:buClr>
                <a:srgbClr val="0061AA"/>
              </a:buClr>
              <a:buChar char="•"/>
              <a:defRPr sz="2000">
                <a:solidFill>
                  <a:srgbClr val="002457"/>
                </a:solidFill>
                <a:latin typeface="+mn-lt"/>
              </a:defRPr>
            </a:lvl2pPr>
            <a:lvl3pPr marL="1143000" indent="-228600" algn="l" rtl="0" fontAlgn="base">
              <a:spcBef>
                <a:spcPct val="20000"/>
              </a:spcBef>
              <a:spcAft>
                <a:spcPct val="0"/>
              </a:spcAft>
              <a:buClr>
                <a:srgbClr val="0061AA"/>
              </a:buClr>
              <a:buChar char="•"/>
              <a:defRPr sz="2000">
                <a:solidFill>
                  <a:srgbClr val="002457"/>
                </a:solidFill>
                <a:latin typeface="+mn-lt"/>
              </a:defRPr>
            </a:lvl3pPr>
            <a:lvl4pPr marL="1600200" indent="-228600" algn="l" rtl="0" fontAlgn="base">
              <a:spcBef>
                <a:spcPct val="20000"/>
              </a:spcBef>
              <a:spcAft>
                <a:spcPct val="0"/>
              </a:spcAft>
              <a:buClr>
                <a:srgbClr val="0061AA"/>
              </a:buClr>
              <a:buChar char="•"/>
              <a:defRPr sz="2000">
                <a:solidFill>
                  <a:srgbClr val="002457"/>
                </a:solidFill>
                <a:latin typeface="+mn-lt"/>
              </a:defRPr>
            </a:lvl4pPr>
            <a:lvl5pPr marL="2057400" indent="-228600" algn="l" rtl="0" fontAlgn="base">
              <a:spcBef>
                <a:spcPct val="20000"/>
              </a:spcBef>
              <a:spcAft>
                <a:spcPct val="0"/>
              </a:spcAft>
              <a:buClr>
                <a:srgbClr val="0061AA"/>
              </a:buClr>
              <a:buChar char="•"/>
              <a:defRPr sz="2000">
                <a:solidFill>
                  <a:srgbClr val="002457"/>
                </a:solidFill>
                <a:latin typeface="+mn-lt"/>
              </a:defRPr>
            </a:lvl5pPr>
            <a:lvl6pPr marL="2514600" indent="-228600" algn="l" rtl="0" fontAlgn="base">
              <a:spcBef>
                <a:spcPct val="20000"/>
              </a:spcBef>
              <a:spcAft>
                <a:spcPct val="0"/>
              </a:spcAft>
              <a:buClr>
                <a:srgbClr val="0061AA"/>
              </a:buClr>
              <a:buChar char="•"/>
              <a:defRPr sz="2000">
                <a:solidFill>
                  <a:srgbClr val="002457"/>
                </a:solidFill>
                <a:latin typeface="+mn-lt"/>
              </a:defRPr>
            </a:lvl6pPr>
            <a:lvl7pPr marL="2971800" indent="-228600" algn="l" rtl="0" fontAlgn="base">
              <a:spcBef>
                <a:spcPct val="20000"/>
              </a:spcBef>
              <a:spcAft>
                <a:spcPct val="0"/>
              </a:spcAft>
              <a:buClr>
                <a:srgbClr val="0061AA"/>
              </a:buClr>
              <a:buChar char="•"/>
              <a:defRPr sz="2000">
                <a:solidFill>
                  <a:srgbClr val="002457"/>
                </a:solidFill>
                <a:latin typeface="+mn-lt"/>
              </a:defRPr>
            </a:lvl7pPr>
            <a:lvl8pPr marL="3429000" indent="-228600" algn="l" rtl="0" fontAlgn="base">
              <a:spcBef>
                <a:spcPct val="20000"/>
              </a:spcBef>
              <a:spcAft>
                <a:spcPct val="0"/>
              </a:spcAft>
              <a:buClr>
                <a:srgbClr val="0061AA"/>
              </a:buClr>
              <a:buChar char="•"/>
              <a:defRPr sz="2000">
                <a:solidFill>
                  <a:srgbClr val="002457"/>
                </a:solidFill>
                <a:latin typeface="+mn-lt"/>
              </a:defRPr>
            </a:lvl8pPr>
            <a:lvl9pPr marL="3886200" indent="-228600" algn="l" rtl="0" fontAlgn="base">
              <a:spcBef>
                <a:spcPct val="20000"/>
              </a:spcBef>
              <a:spcAft>
                <a:spcPct val="0"/>
              </a:spcAft>
              <a:buClr>
                <a:srgbClr val="0061AA"/>
              </a:buClr>
              <a:buChar char="•"/>
              <a:defRPr sz="2000">
                <a:solidFill>
                  <a:srgbClr val="002457"/>
                </a:solidFill>
                <a:latin typeface="+mn-lt"/>
              </a:defRPr>
            </a:lvl9pPr>
          </a:lstStyle>
          <a:p>
            <a:pPr marL="0" indent="0">
              <a:buNone/>
            </a:pPr>
            <a:r>
              <a:rPr lang="en-US" sz="1600" b="1" kern="0" dirty="0" smtClean="0"/>
              <a:t>Objectives</a:t>
            </a:r>
          </a:p>
          <a:p>
            <a:r>
              <a:rPr lang="en-US" sz="1400" kern="0" dirty="0" smtClean="0"/>
              <a:t>Address long standing severance issues caused by the trunk road </a:t>
            </a:r>
          </a:p>
          <a:p>
            <a:r>
              <a:rPr lang="en-US" sz="1400" kern="0" dirty="0" smtClean="0"/>
              <a:t>Improve connectivity for non car users</a:t>
            </a:r>
          </a:p>
          <a:p>
            <a:r>
              <a:rPr lang="en-US" sz="1400" kern="0" dirty="0"/>
              <a:t>Mode shift ~ reduce congestion  ~</a:t>
            </a:r>
          </a:p>
          <a:p>
            <a:pPr marL="355600" indent="0">
              <a:buNone/>
            </a:pPr>
            <a:r>
              <a:rPr lang="en-US" sz="1400" kern="0" dirty="0"/>
              <a:t>Air quality benefits</a:t>
            </a:r>
          </a:p>
          <a:p>
            <a:r>
              <a:rPr lang="en-US" sz="1400" kern="0" dirty="0" smtClean="0"/>
              <a:t>Extend Cornwall tourism ‘offer’ for visitors and residents </a:t>
            </a:r>
          </a:p>
          <a:p>
            <a:r>
              <a:rPr lang="en-US" sz="1400" kern="0" dirty="0" smtClean="0"/>
              <a:t>Encourage healthy active lifestyles for all ages and users</a:t>
            </a:r>
          </a:p>
          <a:p>
            <a:r>
              <a:rPr lang="en-US" sz="1400" kern="0" dirty="0" smtClean="0"/>
              <a:t>Build on legacy of Environmental Growth projects</a:t>
            </a:r>
          </a:p>
          <a:p>
            <a:endParaRPr lang="en-US" sz="1600" kern="0" dirty="0" smtClean="0"/>
          </a:p>
        </p:txBody>
      </p:sp>
      <p:sp>
        <p:nvSpPr>
          <p:cNvPr id="7" name="Content Placeholder 2"/>
          <p:cNvSpPr txBox="1">
            <a:spLocks/>
          </p:cNvSpPr>
          <p:nvPr/>
        </p:nvSpPr>
        <p:spPr bwMode="auto">
          <a:xfrm>
            <a:off x="333167" y="4077072"/>
            <a:ext cx="5040560" cy="224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61AA"/>
              </a:buClr>
              <a:buChar char="•"/>
              <a:defRPr sz="2400">
                <a:solidFill>
                  <a:srgbClr val="002457"/>
                </a:solidFill>
                <a:latin typeface="+mn-lt"/>
                <a:ea typeface="+mn-ea"/>
                <a:cs typeface="+mn-cs"/>
              </a:defRPr>
            </a:lvl1pPr>
            <a:lvl2pPr marL="742950" indent="-285750" algn="l" rtl="0" fontAlgn="base">
              <a:spcBef>
                <a:spcPct val="20000"/>
              </a:spcBef>
              <a:spcAft>
                <a:spcPct val="0"/>
              </a:spcAft>
              <a:buClr>
                <a:srgbClr val="0061AA"/>
              </a:buClr>
              <a:buChar char="•"/>
              <a:defRPr sz="2000">
                <a:solidFill>
                  <a:srgbClr val="002457"/>
                </a:solidFill>
                <a:latin typeface="+mn-lt"/>
              </a:defRPr>
            </a:lvl2pPr>
            <a:lvl3pPr marL="1143000" indent="-228600" algn="l" rtl="0" fontAlgn="base">
              <a:spcBef>
                <a:spcPct val="20000"/>
              </a:spcBef>
              <a:spcAft>
                <a:spcPct val="0"/>
              </a:spcAft>
              <a:buClr>
                <a:srgbClr val="0061AA"/>
              </a:buClr>
              <a:buChar char="•"/>
              <a:defRPr sz="2000">
                <a:solidFill>
                  <a:srgbClr val="002457"/>
                </a:solidFill>
                <a:latin typeface="+mn-lt"/>
              </a:defRPr>
            </a:lvl3pPr>
            <a:lvl4pPr marL="1600200" indent="-228600" algn="l" rtl="0" fontAlgn="base">
              <a:spcBef>
                <a:spcPct val="20000"/>
              </a:spcBef>
              <a:spcAft>
                <a:spcPct val="0"/>
              </a:spcAft>
              <a:buClr>
                <a:srgbClr val="0061AA"/>
              </a:buClr>
              <a:buChar char="•"/>
              <a:defRPr sz="2000">
                <a:solidFill>
                  <a:srgbClr val="002457"/>
                </a:solidFill>
                <a:latin typeface="+mn-lt"/>
              </a:defRPr>
            </a:lvl4pPr>
            <a:lvl5pPr marL="2057400" indent="-228600" algn="l" rtl="0" fontAlgn="base">
              <a:spcBef>
                <a:spcPct val="20000"/>
              </a:spcBef>
              <a:spcAft>
                <a:spcPct val="0"/>
              </a:spcAft>
              <a:buClr>
                <a:srgbClr val="0061AA"/>
              </a:buClr>
              <a:buChar char="•"/>
              <a:defRPr sz="2000">
                <a:solidFill>
                  <a:srgbClr val="002457"/>
                </a:solidFill>
                <a:latin typeface="+mn-lt"/>
              </a:defRPr>
            </a:lvl5pPr>
            <a:lvl6pPr marL="2514600" indent="-228600" algn="l" rtl="0" fontAlgn="base">
              <a:spcBef>
                <a:spcPct val="20000"/>
              </a:spcBef>
              <a:spcAft>
                <a:spcPct val="0"/>
              </a:spcAft>
              <a:buClr>
                <a:srgbClr val="0061AA"/>
              </a:buClr>
              <a:buChar char="•"/>
              <a:defRPr sz="2000">
                <a:solidFill>
                  <a:srgbClr val="002457"/>
                </a:solidFill>
                <a:latin typeface="+mn-lt"/>
              </a:defRPr>
            </a:lvl6pPr>
            <a:lvl7pPr marL="2971800" indent="-228600" algn="l" rtl="0" fontAlgn="base">
              <a:spcBef>
                <a:spcPct val="20000"/>
              </a:spcBef>
              <a:spcAft>
                <a:spcPct val="0"/>
              </a:spcAft>
              <a:buClr>
                <a:srgbClr val="0061AA"/>
              </a:buClr>
              <a:buChar char="•"/>
              <a:defRPr sz="2000">
                <a:solidFill>
                  <a:srgbClr val="002457"/>
                </a:solidFill>
                <a:latin typeface="+mn-lt"/>
              </a:defRPr>
            </a:lvl7pPr>
            <a:lvl8pPr marL="3429000" indent="-228600" algn="l" rtl="0" fontAlgn="base">
              <a:spcBef>
                <a:spcPct val="20000"/>
              </a:spcBef>
              <a:spcAft>
                <a:spcPct val="0"/>
              </a:spcAft>
              <a:buClr>
                <a:srgbClr val="0061AA"/>
              </a:buClr>
              <a:buChar char="•"/>
              <a:defRPr sz="2000">
                <a:solidFill>
                  <a:srgbClr val="002457"/>
                </a:solidFill>
                <a:latin typeface="+mn-lt"/>
              </a:defRPr>
            </a:lvl8pPr>
            <a:lvl9pPr marL="3886200" indent="-228600" algn="l" rtl="0" fontAlgn="base">
              <a:spcBef>
                <a:spcPct val="20000"/>
              </a:spcBef>
              <a:spcAft>
                <a:spcPct val="0"/>
              </a:spcAft>
              <a:buClr>
                <a:srgbClr val="0061AA"/>
              </a:buClr>
              <a:buChar char="•"/>
              <a:defRPr sz="2000">
                <a:solidFill>
                  <a:srgbClr val="002457"/>
                </a:solidFill>
                <a:latin typeface="+mn-lt"/>
              </a:defRPr>
            </a:lvl9pPr>
          </a:lstStyle>
          <a:p>
            <a:pPr marL="0" indent="0">
              <a:spcAft>
                <a:spcPts val="600"/>
              </a:spcAft>
              <a:buNone/>
            </a:pPr>
            <a:r>
              <a:rPr lang="en-GB" sz="1300" i="1" dirty="0" smtClean="0"/>
              <a:t>Building </a:t>
            </a:r>
            <a:r>
              <a:rPr lang="en-GB" sz="1300" i="1" dirty="0"/>
              <a:t>on the success of well established cycle routes such as the Camel Trail, these new routes will be built to a </a:t>
            </a:r>
            <a:r>
              <a:rPr lang="en-GB" sz="1300" b="1" i="1" dirty="0"/>
              <a:t>high standard</a:t>
            </a:r>
            <a:r>
              <a:rPr lang="en-GB" sz="1300" i="1" dirty="0"/>
              <a:t> and will be off road; </a:t>
            </a:r>
            <a:r>
              <a:rPr lang="en-GB" sz="1300" b="1" i="1" dirty="0"/>
              <a:t>enabling safe, healthy and fun journeys </a:t>
            </a:r>
            <a:r>
              <a:rPr lang="en-GB" sz="1300" i="1" dirty="0"/>
              <a:t>for commuters, families, school children and visitors.  </a:t>
            </a:r>
            <a:endParaRPr lang="en-GB" sz="1300" i="1" dirty="0" smtClean="0"/>
          </a:p>
          <a:p>
            <a:pPr marL="0" indent="0">
              <a:buNone/>
            </a:pPr>
            <a:r>
              <a:rPr lang="en-GB" sz="1300" i="1" dirty="0" smtClean="0"/>
              <a:t>Once </a:t>
            </a:r>
            <a:r>
              <a:rPr lang="en-GB" sz="1300" i="1" dirty="0"/>
              <a:t>completed this </a:t>
            </a:r>
            <a:r>
              <a:rPr lang="en-GB" sz="1300" i="1" dirty="0" smtClean="0"/>
              <a:t>30Km network </a:t>
            </a:r>
            <a:r>
              <a:rPr lang="en-GB" sz="1300" i="1" dirty="0"/>
              <a:t>of trails will link housing and employment growth areas’ connect coastal communities, provide </a:t>
            </a:r>
            <a:r>
              <a:rPr lang="en-GB" sz="1300" b="1" i="1" dirty="0"/>
              <a:t>sustainable access to key services </a:t>
            </a:r>
            <a:r>
              <a:rPr lang="en-GB" sz="1300" i="1" dirty="0"/>
              <a:t>and help address congestion and air quality issues</a:t>
            </a:r>
            <a:r>
              <a:rPr lang="en-GB" sz="1400" i="1" dirty="0"/>
              <a:t>.</a:t>
            </a:r>
            <a:r>
              <a:rPr lang="en-GB" sz="1200" i="1" dirty="0"/>
              <a:t> </a:t>
            </a:r>
            <a:r>
              <a:rPr lang="en-GB" sz="1200" dirty="0"/>
              <a:t> </a:t>
            </a:r>
          </a:p>
          <a:p>
            <a:pPr marL="0" indent="0">
              <a:buFontTx/>
              <a:buNone/>
            </a:pPr>
            <a:endParaRPr lang="en-GB" sz="1200" i="1" kern="0" dirty="0" smtClean="0"/>
          </a:p>
        </p:txBody>
      </p:sp>
      <p:pic>
        <p:nvPicPr>
          <p:cNvPr id="9" name="Picture 6" descr="Image result for perranporth coa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050" y="2961683"/>
            <a:ext cx="1824171" cy="1211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Image result for st agnes heritage coa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82" y="1570057"/>
            <a:ext cx="2401436" cy="18010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4" y="116897"/>
            <a:ext cx="63436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Image result for truro 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2862" y="190599"/>
            <a:ext cx="3915880" cy="27589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210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00" y="692696"/>
            <a:ext cx="9144000" cy="634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9447"/>
            <a:ext cx="63436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255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lstStyle/>
          <a:p>
            <a:r>
              <a:rPr lang="en-GB" dirty="0" smtClean="0"/>
              <a:t>Core Design principles</a:t>
            </a:r>
            <a:endParaRPr lang="en-GB" dirty="0"/>
          </a:p>
        </p:txBody>
      </p:sp>
      <p:sp>
        <p:nvSpPr>
          <p:cNvPr id="3" name="Content Placeholder 2"/>
          <p:cNvSpPr>
            <a:spLocks noGrp="1"/>
          </p:cNvSpPr>
          <p:nvPr>
            <p:ph idx="1"/>
          </p:nvPr>
        </p:nvSpPr>
        <p:spPr>
          <a:xfrm>
            <a:off x="395536" y="1358127"/>
            <a:ext cx="4968552" cy="4525963"/>
          </a:xfrm>
        </p:spPr>
        <p:txBody>
          <a:bodyPr/>
          <a:lstStyle/>
          <a:p>
            <a:pPr marL="0" indent="0">
              <a:buNone/>
            </a:pPr>
            <a:r>
              <a:rPr lang="en-US" sz="1800" b="1" dirty="0"/>
              <a:t>Suitable for unaccompanied 12 year old cyclist, families and those ‘new’ to cycling</a:t>
            </a:r>
          </a:p>
          <a:p>
            <a:r>
              <a:rPr lang="en-GB" sz="1800" dirty="0" smtClean="0"/>
              <a:t>Separation </a:t>
            </a:r>
            <a:r>
              <a:rPr lang="en-GB" sz="1800" dirty="0"/>
              <a:t>from </a:t>
            </a:r>
            <a:r>
              <a:rPr lang="en-GB" sz="1800" dirty="0" smtClean="0"/>
              <a:t>traffic on busy roads</a:t>
            </a:r>
          </a:p>
          <a:p>
            <a:r>
              <a:rPr lang="en-GB" sz="1800" dirty="0" smtClean="0"/>
              <a:t>3m min width surfaced cycle footway with provision for horse riders</a:t>
            </a:r>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r>
              <a:rPr lang="en-GB" sz="1800" dirty="0" smtClean="0"/>
              <a:t>Gradients kept to a minimum where possible</a:t>
            </a:r>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341" y="329427"/>
            <a:ext cx="319087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56991"/>
            <a:ext cx="47625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94994" y="2522277"/>
            <a:ext cx="3226221" cy="1477328"/>
          </a:xfrm>
          <a:prstGeom prst="rect">
            <a:avLst/>
          </a:prstGeom>
        </p:spPr>
        <p:txBody>
          <a:bodyPr wrap="square">
            <a:spAutoFit/>
          </a:bodyPr>
          <a:lstStyle/>
          <a:p>
            <a:pPr marL="285750" lvl="0" indent="-285750" fontAlgn="base">
              <a:spcBef>
                <a:spcPct val="20000"/>
              </a:spcBef>
              <a:spcAft>
                <a:spcPct val="0"/>
              </a:spcAft>
              <a:buClr>
                <a:srgbClr val="0061AA"/>
              </a:buClr>
              <a:buFont typeface="Arial" panose="020B0604020202020204" pitchFamily="34" charset="0"/>
              <a:buChar char="•"/>
            </a:pPr>
            <a:r>
              <a:rPr lang="en-US" kern="0" dirty="0" smtClean="0">
                <a:solidFill>
                  <a:srgbClr val="000000"/>
                </a:solidFill>
              </a:rPr>
              <a:t>‘</a:t>
            </a:r>
            <a:r>
              <a:rPr lang="en-US" kern="0" dirty="0">
                <a:solidFill>
                  <a:srgbClr val="000000"/>
                </a:solidFill>
              </a:rPr>
              <a:t>Camel trail’ standard – off road, high quality continuous routes for leisure and cycle </a:t>
            </a:r>
            <a:r>
              <a:rPr lang="en-US" kern="0" dirty="0" smtClean="0">
                <a:solidFill>
                  <a:srgbClr val="000000"/>
                </a:solidFill>
              </a:rPr>
              <a:t>commuting</a:t>
            </a:r>
            <a:endParaRPr lang="en-US" kern="0" dirty="0">
              <a:solidFill>
                <a:srgbClr val="000000"/>
              </a:solidFill>
            </a:endParaRPr>
          </a:p>
        </p:txBody>
      </p:sp>
      <p:pic>
        <p:nvPicPr>
          <p:cNvPr id="9" name="Picture 4" descr="Image result for camel tr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341" y="3999605"/>
            <a:ext cx="3190874" cy="206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881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CSI Schemes - </a:t>
            </a:r>
            <a:r>
              <a:rPr lang="en-GB" dirty="0" err="1" smtClean="0"/>
              <a:t>Perranporth</a:t>
            </a:r>
            <a:r>
              <a:rPr lang="en-GB" dirty="0" smtClean="0"/>
              <a:t> </a:t>
            </a:r>
            <a:r>
              <a:rPr lang="en-GB" dirty="0"/>
              <a:t>to Newquay </a:t>
            </a:r>
          </a:p>
        </p:txBody>
      </p:sp>
      <p:sp>
        <p:nvSpPr>
          <p:cNvPr id="3" name="Content Placeholder 2"/>
          <p:cNvSpPr>
            <a:spLocks noGrp="1"/>
          </p:cNvSpPr>
          <p:nvPr>
            <p:ph idx="1"/>
          </p:nvPr>
        </p:nvSpPr>
        <p:spPr>
          <a:xfrm>
            <a:off x="611560" y="1124744"/>
            <a:ext cx="8064896" cy="1152128"/>
          </a:xfrm>
        </p:spPr>
        <p:txBody>
          <a:bodyPr/>
          <a:lstStyle/>
          <a:p>
            <a:pPr marL="0" lvl="0" indent="0">
              <a:spcAft>
                <a:spcPts val="600"/>
              </a:spcAft>
              <a:buNone/>
            </a:pPr>
            <a:r>
              <a:rPr lang="en-GB" sz="1600" b="1" dirty="0" smtClean="0"/>
              <a:t>WP1 Multi-use </a:t>
            </a:r>
            <a:r>
              <a:rPr lang="en-GB" sz="1600" b="1" dirty="0"/>
              <a:t>trail: </a:t>
            </a:r>
            <a:r>
              <a:rPr lang="en-GB" sz="1600" dirty="0" smtClean="0"/>
              <a:t>proposal </a:t>
            </a:r>
            <a:r>
              <a:rPr lang="en-GB" sz="1600" dirty="0"/>
              <a:t>to adapt the route of the abandoned railway into a multi-use trail. The route starts in Perranporth and continues through St Newlyn East to Newquay creating a new </a:t>
            </a:r>
            <a:r>
              <a:rPr lang="en-GB" sz="1600" dirty="0" smtClean="0"/>
              <a:t>14km </a:t>
            </a:r>
            <a:r>
              <a:rPr lang="en-GB" sz="1600" dirty="0"/>
              <a:t>commuting and leisure route. </a:t>
            </a:r>
            <a:endParaRPr lang="en-GB" sz="1600" dirty="0" smtClean="0"/>
          </a:p>
          <a:p>
            <a:pPr marL="0" lvl="0" indent="0">
              <a:spcAft>
                <a:spcPts val="600"/>
              </a:spcAft>
              <a:buNone/>
            </a:pPr>
            <a:endParaRPr lang="en-GB" sz="1600" dirty="0"/>
          </a:p>
          <a:p>
            <a:pPr marL="457200" indent="-457200">
              <a:buFont typeface="+mj-lt"/>
              <a:buAutoNum type="arabicPeriod"/>
            </a:pPr>
            <a:endParaRPr lang="en-GB"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420888"/>
            <a:ext cx="4408562" cy="329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5436096" y="2420888"/>
            <a:ext cx="352839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61AA"/>
              </a:buClr>
              <a:buChar char="•"/>
              <a:defRPr sz="2400">
                <a:solidFill>
                  <a:srgbClr val="002457"/>
                </a:solidFill>
                <a:latin typeface="+mn-lt"/>
                <a:ea typeface="+mn-ea"/>
                <a:cs typeface="+mn-cs"/>
              </a:defRPr>
            </a:lvl1pPr>
            <a:lvl2pPr marL="742950" indent="-285750" algn="l" rtl="0" fontAlgn="base">
              <a:spcBef>
                <a:spcPct val="20000"/>
              </a:spcBef>
              <a:spcAft>
                <a:spcPct val="0"/>
              </a:spcAft>
              <a:buClr>
                <a:srgbClr val="0061AA"/>
              </a:buClr>
              <a:buChar char="•"/>
              <a:defRPr sz="2000">
                <a:solidFill>
                  <a:srgbClr val="002457"/>
                </a:solidFill>
                <a:latin typeface="+mn-lt"/>
              </a:defRPr>
            </a:lvl2pPr>
            <a:lvl3pPr marL="1143000" indent="-228600" algn="l" rtl="0" fontAlgn="base">
              <a:spcBef>
                <a:spcPct val="20000"/>
              </a:spcBef>
              <a:spcAft>
                <a:spcPct val="0"/>
              </a:spcAft>
              <a:buClr>
                <a:srgbClr val="0061AA"/>
              </a:buClr>
              <a:buChar char="•"/>
              <a:defRPr sz="2000">
                <a:solidFill>
                  <a:srgbClr val="002457"/>
                </a:solidFill>
                <a:latin typeface="+mn-lt"/>
              </a:defRPr>
            </a:lvl3pPr>
            <a:lvl4pPr marL="1600200" indent="-228600" algn="l" rtl="0" fontAlgn="base">
              <a:spcBef>
                <a:spcPct val="20000"/>
              </a:spcBef>
              <a:spcAft>
                <a:spcPct val="0"/>
              </a:spcAft>
              <a:buClr>
                <a:srgbClr val="0061AA"/>
              </a:buClr>
              <a:buChar char="•"/>
              <a:defRPr sz="2000">
                <a:solidFill>
                  <a:srgbClr val="002457"/>
                </a:solidFill>
                <a:latin typeface="+mn-lt"/>
              </a:defRPr>
            </a:lvl4pPr>
            <a:lvl5pPr marL="2057400" indent="-228600" algn="l" rtl="0" fontAlgn="base">
              <a:spcBef>
                <a:spcPct val="20000"/>
              </a:spcBef>
              <a:spcAft>
                <a:spcPct val="0"/>
              </a:spcAft>
              <a:buClr>
                <a:srgbClr val="0061AA"/>
              </a:buClr>
              <a:buChar char="•"/>
              <a:defRPr sz="2000">
                <a:solidFill>
                  <a:srgbClr val="002457"/>
                </a:solidFill>
                <a:latin typeface="+mn-lt"/>
              </a:defRPr>
            </a:lvl5pPr>
            <a:lvl6pPr marL="2514600" indent="-228600" algn="l" rtl="0" fontAlgn="base">
              <a:spcBef>
                <a:spcPct val="20000"/>
              </a:spcBef>
              <a:spcAft>
                <a:spcPct val="0"/>
              </a:spcAft>
              <a:buClr>
                <a:srgbClr val="0061AA"/>
              </a:buClr>
              <a:buChar char="•"/>
              <a:defRPr sz="2000">
                <a:solidFill>
                  <a:srgbClr val="002457"/>
                </a:solidFill>
                <a:latin typeface="+mn-lt"/>
              </a:defRPr>
            </a:lvl6pPr>
            <a:lvl7pPr marL="2971800" indent="-228600" algn="l" rtl="0" fontAlgn="base">
              <a:spcBef>
                <a:spcPct val="20000"/>
              </a:spcBef>
              <a:spcAft>
                <a:spcPct val="0"/>
              </a:spcAft>
              <a:buClr>
                <a:srgbClr val="0061AA"/>
              </a:buClr>
              <a:buChar char="•"/>
              <a:defRPr sz="2000">
                <a:solidFill>
                  <a:srgbClr val="002457"/>
                </a:solidFill>
                <a:latin typeface="+mn-lt"/>
              </a:defRPr>
            </a:lvl7pPr>
            <a:lvl8pPr marL="3429000" indent="-228600" algn="l" rtl="0" fontAlgn="base">
              <a:spcBef>
                <a:spcPct val="20000"/>
              </a:spcBef>
              <a:spcAft>
                <a:spcPct val="0"/>
              </a:spcAft>
              <a:buClr>
                <a:srgbClr val="0061AA"/>
              </a:buClr>
              <a:buChar char="•"/>
              <a:defRPr sz="2000">
                <a:solidFill>
                  <a:srgbClr val="002457"/>
                </a:solidFill>
                <a:latin typeface="+mn-lt"/>
              </a:defRPr>
            </a:lvl8pPr>
            <a:lvl9pPr marL="3886200" indent="-228600" algn="l" rtl="0" fontAlgn="base">
              <a:spcBef>
                <a:spcPct val="20000"/>
              </a:spcBef>
              <a:spcAft>
                <a:spcPct val="0"/>
              </a:spcAft>
              <a:buClr>
                <a:srgbClr val="0061AA"/>
              </a:buClr>
              <a:buChar char="•"/>
              <a:defRPr sz="2000">
                <a:solidFill>
                  <a:srgbClr val="002457"/>
                </a:solidFill>
                <a:latin typeface="+mn-lt"/>
              </a:defRPr>
            </a:lvl9pPr>
          </a:lstStyle>
          <a:p>
            <a:pPr marL="0" indent="0">
              <a:spcAft>
                <a:spcPts val="600"/>
              </a:spcAft>
              <a:buFontTx/>
              <a:buNone/>
            </a:pPr>
            <a:r>
              <a:rPr lang="en-GB" sz="1600" b="1" kern="0" dirty="0" smtClean="0"/>
              <a:t>Opportunities and issues to address</a:t>
            </a:r>
          </a:p>
          <a:p>
            <a:pPr>
              <a:spcAft>
                <a:spcPts val="600"/>
              </a:spcAft>
            </a:pPr>
            <a:r>
              <a:rPr lang="en-GB" sz="1600" kern="0" dirty="0" smtClean="0"/>
              <a:t>Condition of remaining old railway track bed </a:t>
            </a:r>
          </a:p>
          <a:p>
            <a:pPr>
              <a:spcAft>
                <a:spcPts val="600"/>
              </a:spcAft>
            </a:pPr>
            <a:r>
              <a:rPr lang="en-GB" sz="1600" kern="0" dirty="0" smtClean="0"/>
              <a:t>Dismantled bridges</a:t>
            </a:r>
          </a:p>
          <a:p>
            <a:pPr>
              <a:spcAft>
                <a:spcPts val="600"/>
              </a:spcAft>
            </a:pPr>
            <a:r>
              <a:rPr lang="en-GB" sz="1600" kern="0" dirty="0" smtClean="0"/>
              <a:t>Maintaining route continuity</a:t>
            </a:r>
          </a:p>
          <a:p>
            <a:pPr marL="0" indent="0">
              <a:spcAft>
                <a:spcPts val="600"/>
              </a:spcAft>
              <a:buFontTx/>
              <a:buNone/>
            </a:pPr>
            <a:endParaRPr lang="en-GB" sz="1600" kern="0" dirty="0" smtClean="0"/>
          </a:p>
          <a:p>
            <a:pPr marL="457200" indent="-457200">
              <a:buFont typeface="+mj-lt"/>
              <a:buAutoNum type="arabicPeriod"/>
            </a:pPr>
            <a:endParaRPr lang="en-GB" sz="1600" kern="0" dirty="0"/>
          </a:p>
        </p:txBody>
      </p:sp>
    </p:spTree>
    <p:extLst>
      <p:ext uri="{BB962C8B-B14F-4D97-AF65-F5344CB8AC3E}">
        <p14:creationId xmlns:p14="http://schemas.microsoft.com/office/powerpoint/2010/main" val="2003879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850106"/>
          </a:xfrm>
        </p:spPr>
        <p:txBody>
          <a:bodyPr/>
          <a:lstStyle/>
          <a:p>
            <a:r>
              <a:rPr lang="en-GB" sz="2400" dirty="0" smtClean="0"/>
              <a:t>CSI Schemes -St </a:t>
            </a:r>
            <a:r>
              <a:rPr lang="en-GB" sz="2400" dirty="0"/>
              <a:t>Newlyn East to Carland Cross </a:t>
            </a:r>
          </a:p>
        </p:txBody>
      </p:sp>
      <p:sp>
        <p:nvSpPr>
          <p:cNvPr id="3" name="Content Placeholder 2"/>
          <p:cNvSpPr>
            <a:spLocks noGrp="1"/>
          </p:cNvSpPr>
          <p:nvPr>
            <p:ph idx="1"/>
          </p:nvPr>
        </p:nvSpPr>
        <p:spPr>
          <a:xfrm>
            <a:off x="2987824" y="1268760"/>
            <a:ext cx="5616624" cy="4464496"/>
          </a:xfrm>
        </p:spPr>
        <p:txBody>
          <a:bodyPr/>
          <a:lstStyle/>
          <a:p>
            <a:pPr marL="0" lvl="0" indent="0">
              <a:spcAft>
                <a:spcPts val="600"/>
              </a:spcAft>
              <a:buNone/>
            </a:pPr>
            <a:r>
              <a:rPr lang="en-GB" sz="1600" b="1" dirty="0" smtClean="0"/>
              <a:t>WP2 Traffic–free </a:t>
            </a:r>
            <a:r>
              <a:rPr lang="en-GB" sz="1600" b="1" dirty="0"/>
              <a:t>path: </a:t>
            </a:r>
            <a:r>
              <a:rPr lang="en-GB" sz="1600" dirty="0" smtClean="0"/>
              <a:t>proposal </a:t>
            </a:r>
            <a:r>
              <a:rPr lang="en-GB" sz="1600" dirty="0"/>
              <a:t>to connect the existing National Cycle Network (NCN) Route 32 at St Newlyn East to Carland Cross via a traffic-free path through Newlyn Downs</a:t>
            </a:r>
            <a:r>
              <a:rPr lang="en-GB" sz="1600" dirty="0" smtClean="0"/>
              <a:t>.</a:t>
            </a:r>
          </a:p>
          <a:p>
            <a:pPr marL="0" indent="0">
              <a:spcAft>
                <a:spcPts val="600"/>
              </a:spcAft>
              <a:buNone/>
            </a:pPr>
            <a:endParaRPr lang="en-GB" sz="1600" b="1" dirty="0" smtClean="0"/>
          </a:p>
          <a:p>
            <a:pPr marL="0" indent="0">
              <a:spcAft>
                <a:spcPts val="600"/>
              </a:spcAft>
              <a:buNone/>
            </a:pPr>
            <a:r>
              <a:rPr lang="en-GB" sz="1600" b="1" dirty="0" smtClean="0"/>
              <a:t>Opportunities </a:t>
            </a:r>
            <a:r>
              <a:rPr lang="en-GB" sz="1600" b="1" dirty="0"/>
              <a:t>and issues to address</a:t>
            </a:r>
          </a:p>
          <a:p>
            <a:pPr>
              <a:spcAft>
                <a:spcPts val="600"/>
              </a:spcAft>
            </a:pPr>
            <a:r>
              <a:rPr lang="en-GB" sz="1600" dirty="0" smtClean="0"/>
              <a:t>Quiet lanes from St Newlyn East</a:t>
            </a:r>
          </a:p>
          <a:p>
            <a:pPr>
              <a:spcAft>
                <a:spcPts val="600"/>
              </a:spcAft>
            </a:pPr>
            <a:r>
              <a:rPr lang="en-GB" sz="1600" dirty="0" smtClean="0"/>
              <a:t>Security issues across Carland Downs wind farm</a:t>
            </a:r>
          </a:p>
          <a:p>
            <a:pPr>
              <a:spcAft>
                <a:spcPts val="600"/>
              </a:spcAft>
            </a:pPr>
            <a:r>
              <a:rPr lang="en-GB" sz="1600" dirty="0" smtClean="0"/>
              <a:t>Overlap with Environmental project</a:t>
            </a:r>
            <a:endParaRPr lang="en-GB" sz="1600" dirty="0"/>
          </a:p>
          <a:p>
            <a:pPr marL="0" lvl="0" indent="0">
              <a:spcAft>
                <a:spcPts val="600"/>
              </a:spcAft>
              <a:buNone/>
            </a:pPr>
            <a:endParaRPr lang="en-GB" sz="1600" dirty="0"/>
          </a:p>
          <a:p>
            <a:pPr marL="457200" indent="-457200">
              <a:buFont typeface="+mj-lt"/>
              <a:buAutoNum type="arabicPeriod"/>
            </a:pPr>
            <a:endParaRPr lang="en-GB"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2424262" cy="524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622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CSI Schemes - </a:t>
            </a:r>
            <a:r>
              <a:rPr lang="en-GB" dirty="0" err="1" smtClean="0"/>
              <a:t>Trispen</a:t>
            </a:r>
            <a:r>
              <a:rPr lang="en-GB" dirty="0" smtClean="0"/>
              <a:t> </a:t>
            </a:r>
            <a:r>
              <a:rPr lang="en-GB" dirty="0"/>
              <a:t>to </a:t>
            </a:r>
            <a:r>
              <a:rPr lang="en-GB" dirty="0" err="1"/>
              <a:t>Idless</a:t>
            </a:r>
            <a:r>
              <a:rPr lang="en-GB" dirty="0"/>
              <a:t> </a:t>
            </a:r>
          </a:p>
        </p:txBody>
      </p:sp>
      <p:sp>
        <p:nvSpPr>
          <p:cNvPr id="3" name="Content Placeholder 2"/>
          <p:cNvSpPr>
            <a:spLocks noGrp="1"/>
          </p:cNvSpPr>
          <p:nvPr>
            <p:ph idx="1"/>
          </p:nvPr>
        </p:nvSpPr>
        <p:spPr>
          <a:xfrm>
            <a:off x="539552" y="1124744"/>
            <a:ext cx="7977311" cy="720079"/>
          </a:xfrm>
        </p:spPr>
        <p:txBody>
          <a:bodyPr/>
          <a:lstStyle/>
          <a:p>
            <a:pPr marL="0" lvl="0" indent="0">
              <a:spcAft>
                <a:spcPts val="600"/>
              </a:spcAft>
              <a:buNone/>
            </a:pPr>
            <a:r>
              <a:rPr lang="en-GB" sz="1600" b="1" dirty="0" smtClean="0"/>
              <a:t>WP4 Signed </a:t>
            </a:r>
            <a:r>
              <a:rPr lang="en-GB" sz="1600" b="1" dirty="0"/>
              <a:t>cycle route: </a:t>
            </a:r>
            <a:r>
              <a:rPr lang="en-GB" sz="1600" dirty="0" smtClean="0"/>
              <a:t>Improvements </a:t>
            </a:r>
            <a:r>
              <a:rPr lang="en-GB" sz="1600" dirty="0"/>
              <a:t>to the rural lane network and woodland trails through </a:t>
            </a:r>
            <a:r>
              <a:rPr lang="en-GB" sz="1600" dirty="0" err="1"/>
              <a:t>Idless</a:t>
            </a:r>
            <a:r>
              <a:rPr lang="en-GB" sz="1600" dirty="0"/>
              <a:t> woods linking into NCN Route 32</a:t>
            </a:r>
            <a:r>
              <a:rPr lang="en-GB" sz="1600" dirty="0" smtClean="0"/>
              <a:t>.</a:t>
            </a:r>
          </a:p>
          <a:p>
            <a:pPr marL="0" lvl="0" indent="0">
              <a:spcAft>
                <a:spcPts val="600"/>
              </a:spcAft>
              <a:buNone/>
            </a:pPr>
            <a:endParaRPr lang="en-GB" sz="1600" dirty="0"/>
          </a:p>
          <a:p>
            <a:pPr marL="0" indent="0">
              <a:buNone/>
            </a:pPr>
            <a:endParaRPr lang="en-GB"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060848"/>
            <a:ext cx="3512815" cy="345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477299" y="2060848"/>
            <a:ext cx="496855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61AA"/>
              </a:buClr>
              <a:buChar char="•"/>
              <a:defRPr sz="2400">
                <a:solidFill>
                  <a:srgbClr val="002457"/>
                </a:solidFill>
                <a:latin typeface="+mn-lt"/>
                <a:ea typeface="+mn-ea"/>
                <a:cs typeface="+mn-cs"/>
              </a:defRPr>
            </a:lvl1pPr>
            <a:lvl2pPr marL="742950" indent="-285750" algn="l" rtl="0" fontAlgn="base">
              <a:spcBef>
                <a:spcPct val="20000"/>
              </a:spcBef>
              <a:spcAft>
                <a:spcPct val="0"/>
              </a:spcAft>
              <a:buClr>
                <a:srgbClr val="0061AA"/>
              </a:buClr>
              <a:buChar char="•"/>
              <a:defRPr sz="2000">
                <a:solidFill>
                  <a:srgbClr val="002457"/>
                </a:solidFill>
                <a:latin typeface="+mn-lt"/>
              </a:defRPr>
            </a:lvl2pPr>
            <a:lvl3pPr marL="1143000" indent="-228600" algn="l" rtl="0" fontAlgn="base">
              <a:spcBef>
                <a:spcPct val="20000"/>
              </a:spcBef>
              <a:spcAft>
                <a:spcPct val="0"/>
              </a:spcAft>
              <a:buClr>
                <a:srgbClr val="0061AA"/>
              </a:buClr>
              <a:buChar char="•"/>
              <a:defRPr sz="2000">
                <a:solidFill>
                  <a:srgbClr val="002457"/>
                </a:solidFill>
                <a:latin typeface="+mn-lt"/>
              </a:defRPr>
            </a:lvl3pPr>
            <a:lvl4pPr marL="1600200" indent="-228600" algn="l" rtl="0" fontAlgn="base">
              <a:spcBef>
                <a:spcPct val="20000"/>
              </a:spcBef>
              <a:spcAft>
                <a:spcPct val="0"/>
              </a:spcAft>
              <a:buClr>
                <a:srgbClr val="0061AA"/>
              </a:buClr>
              <a:buChar char="•"/>
              <a:defRPr sz="2000">
                <a:solidFill>
                  <a:srgbClr val="002457"/>
                </a:solidFill>
                <a:latin typeface="+mn-lt"/>
              </a:defRPr>
            </a:lvl4pPr>
            <a:lvl5pPr marL="2057400" indent="-228600" algn="l" rtl="0" fontAlgn="base">
              <a:spcBef>
                <a:spcPct val="20000"/>
              </a:spcBef>
              <a:spcAft>
                <a:spcPct val="0"/>
              </a:spcAft>
              <a:buClr>
                <a:srgbClr val="0061AA"/>
              </a:buClr>
              <a:buChar char="•"/>
              <a:defRPr sz="2000">
                <a:solidFill>
                  <a:srgbClr val="002457"/>
                </a:solidFill>
                <a:latin typeface="+mn-lt"/>
              </a:defRPr>
            </a:lvl5pPr>
            <a:lvl6pPr marL="2514600" indent="-228600" algn="l" rtl="0" fontAlgn="base">
              <a:spcBef>
                <a:spcPct val="20000"/>
              </a:spcBef>
              <a:spcAft>
                <a:spcPct val="0"/>
              </a:spcAft>
              <a:buClr>
                <a:srgbClr val="0061AA"/>
              </a:buClr>
              <a:buChar char="•"/>
              <a:defRPr sz="2000">
                <a:solidFill>
                  <a:srgbClr val="002457"/>
                </a:solidFill>
                <a:latin typeface="+mn-lt"/>
              </a:defRPr>
            </a:lvl6pPr>
            <a:lvl7pPr marL="2971800" indent="-228600" algn="l" rtl="0" fontAlgn="base">
              <a:spcBef>
                <a:spcPct val="20000"/>
              </a:spcBef>
              <a:spcAft>
                <a:spcPct val="0"/>
              </a:spcAft>
              <a:buClr>
                <a:srgbClr val="0061AA"/>
              </a:buClr>
              <a:buChar char="•"/>
              <a:defRPr sz="2000">
                <a:solidFill>
                  <a:srgbClr val="002457"/>
                </a:solidFill>
                <a:latin typeface="+mn-lt"/>
              </a:defRPr>
            </a:lvl7pPr>
            <a:lvl8pPr marL="3429000" indent="-228600" algn="l" rtl="0" fontAlgn="base">
              <a:spcBef>
                <a:spcPct val="20000"/>
              </a:spcBef>
              <a:spcAft>
                <a:spcPct val="0"/>
              </a:spcAft>
              <a:buClr>
                <a:srgbClr val="0061AA"/>
              </a:buClr>
              <a:buChar char="•"/>
              <a:defRPr sz="2000">
                <a:solidFill>
                  <a:srgbClr val="002457"/>
                </a:solidFill>
                <a:latin typeface="+mn-lt"/>
              </a:defRPr>
            </a:lvl8pPr>
            <a:lvl9pPr marL="3886200" indent="-228600" algn="l" rtl="0" fontAlgn="base">
              <a:spcBef>
                <a:spcPct val="20000"/>
              </a:spcBef>
              <a:spcAft>
                <a:spcPct val="0"/>
              </a:spcAft>
              <a:buClr>
                <a:srgbClr val="0061AA"/>
              </a:buClr>
              <a:buChar char="•"/>
              <a:defRPr sz="2000">
                <a:solidFill>
                  <a:srgbClr val="002457"/>
                </a:solidFill>
                <a:latin typeface="+mn-lt"/>
              </a:defRPr>
            </a:lvl9pPr>
          </a:lstStyle>
          <a:p>
            <a:pPr marL="0" indent="0">
              <a:spcAft>
                <a:spcPts val="600"/>
              </a:spcAft>
              <a:buFontTx/>
              <a:buNone/>
            </a:pPr>
            <a:r>
              <a:rPr lang="en-GB" sz="1600" b="1" kern="0" dirty="0" smtClean="0"/>
              <a:t>Opportunities and issues to address</a:t>
            </a:r>
          </a:p>
          <a:p>
            <a:pPr>
              <a:spcAft>
                <a:spcPts val="600"/>
              </a:spcAft>
            </a:pPr>
            <a:r>
              <a:rPr lang="en-GB" sz="1600" kern="0" dirty="0" smtClean="0"/>
              <a:t>Utilise existing forestry tracks through </a:t>
            </a:r>
            <a:r>
              <a:rPr lang="en-GB" sz="1600" kern="0" dirty="0" err="1" smtClean="0"/>
              <a:t>Idless</a:t>
            </a:r>
            <a:r>
              <a:rPr lang="en-GB" sz="1600" kern="0" dirty="0" smtClean="0"/>
              <a:t> woods</a:t>
            </a:r>
          </a:p>
          <a:p>
            <a:pPr>
              <a:spcAft>
                <a:spcPts val="600"/>
              </a:spcAft>
            </a:pPr>
            <a:r>
              <a:rPr lang="en-GB" sz="1600" kern="0" dirty="0" smtClean="0"/>
              <a:t>Links to existing NCN routes adjacent to A39</a:t>
            </a:r>
          </a:p>
          <a:p>
            <a:pPr>
              <a:spcAft>
                <a:spcPts val="600"/>
              </a:spcAft>
            </a:pPr>
            <a:r>
              <a:rPr lang="en-GB" sz="1600" kern="0" dirty="0" smtClean="0"/>
              <a:t>Crossing the A39</a:t>
            </a:r>
          </a:p>
          <a:p>
            <a:pPr marL="457200" indent="-457200">
              <a:buFont typeface="+mj-lt"/>
              <a:buAutoNum type="arabicPeriod"/>
            </a:pPr>
            <a:endParaRPr lang="en-GB" sz="1600" kern="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149080"/>
            <a:ext cx="254624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877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sz="2400" dirty="0" smtClean="0"/>
              <a:t>CSI Schemes - St </a:t>
            </a:r>
            <a:r>
              <a:rPr lang="en-GB" sz="2400" dirty="0"/>
              <a:t>Agnes </a:t>
            </a:r>
            <a:r>
              <a:rPr lang="en-GB" sz="2400" dirty="0" smtClean="0"/>
              <a:t>to </a:t>
            </a:r>
            <a:r>
              <a:rPr lang="en-GB" sz="2400" dirty="0" err="1" smtClean="0"/>
              <a:t>Threemilestone</a:t>
            </a:r>
            <a:endParaRPr lang="en-GB" sz="2400" dirty="0"/>
          </a:p>
        </p:txBody>
      </p:sp>
      <p:sp>
        <p:nvSpPr>
          <p:cNvPr id="3" name="Content Placeholder 2"/>
          <p:cNvSpPr>
            <a:spLocks noGrp="1"/>
          </p:cNvSpPr>
          <p:nvPr>
            <p:ph idx="1"/>
          </p:nvPr>
        </p:nvSpPr>
        <p:spPr>
          <a:xfrm>
            <a:off x="465575" y="1052736"/>
            <a:ext cx="8424936" cy="1008111"/>
          </a:xfrm>
        </p:spPr>
        <p:txBody>
          <a:bodyPr/>
          <a:lstStyle/>
          <a:p>
            <a:pPr marL="0" lvl="0" indent="0">
              <a:spcAft>
                <a:spcPts val="600"/>
              </a:spcAft>
              <a:buNone/>
            </a:pPr>
            <a:r>
              <a:rPr lang="en-GB" sz="1600" b="1" dirty="0" smtClean="0"/>
              <a:t>WP5 Traffic-free </a:t>
            </a:r>
            <a:r>
              <a:rPr lang="en-GB" sz="1600" b="1" dirty="0"/>
              <a:t>path: </a:t>
            </a:r>
            <a:r>
              <a:rPr lang="en-GB" sz="1600" dirty="0" smtClean="0"/>
              <a:t>proposal </a:t>
            </a:r>
            <a:r>
              <a:rPr lang="en-GB" sz="1600" dirty="0"/>
              <a:t>includes a new bridge crossing of the A30 Chiverton Cross junction, linking the A390 from Truro with the B3277 to St Agnes via off road cycle path. At the Truro end, the route would tie-in to the new facilities proposed at </a:t>
            </a:r>
            <a:r>
              <a:rPr lang="en-GB" sz="1600" dirty="0" err="1"/>
              <a:t>Threemilestone</a:t>
            </a:r>
            <a:r>
              <a:rPr lang="en-GB" sz="1600" dirty="0"/>
              <a:t>. </a:t>
            </a:r>
          </a:p>
          <a:p>
            <a:pPr marL="457200" indent="-457200">
              <a:buFont typeface="+mj-lt"/>
              <a:buAutoNum type="arabicPeriod"/>
            </a:pPr>
            <a:endParaRPr lang="en-GB" sz="1600" dirty="0"/>
          </a:p>
        </p:txBody>
      </p:sp>
      <p:sp>
        <p:nvSpPr>
          <p:cNvPr id="4" name="Content Placeholder 2"/>
          <p:cNvSpPr txBox="1">
            <a:spLocks/>
          </p:cNvSpPr>
          <p:nvPr/>
        </p:nvSpPr>
        <p:spPr bwMode="auto">
          <a:xfrm>
            <a:off x="5508104" y="2204864"/>
            <a:ext cx="3472671"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61AA"/>
              </a:buClr>
              <a:buChar char="•"/>
              <a:defRPr sz="2400">
                <a:solidFill>
                  <a:srgbClr val="002457"/>
                </a:solidFill>
                <a:latin typeface="+mn-lt"/>
                <a:ea typeface="+mn-ea"/>
                <a:cs typeface="+mn-cs"/>
              </a:defRPr>
            </a:lvl1pPr>
            <a:lvl2pPr marL="742950" indent="-285750" algn="l" rtl="0" fontAlgn="base">
              <a:spcBef>
                <a:spcPct val="20000"/>
              </a:spcBef>
              <a:spcAft>
                <a:spcPct val="0"/>
              </a:spcAft>
              <a:buClr>
                <a:srgbClr val="0061AA"/>
              </a:buClr>
              <a:buChar char="•"/>
              <a:defRPr sz="2000">
                <a:solidFill>
                  <a:srgbClr val="002457"/>
                </a:solidFill>
                <a:latin typeface="+mn-lt"/>
              </a:defRPr>
            </a:lvl2pPr>
            <a:lvl3pPr marL="1143000" indent="-228600" algn="l" rtl="0" fontAlgn="base">
              <a:spcBef>
                <a:spcPct val="20000"/>
              </a:spcBef>
              <a:spcAft>
                <a:spcPct val="0"/>
              </a:spcAft>
              <a:buClr>
                <a:srgbClr val="0061AA"/>
              </a:buClr>
              <a:buChar char="•"/>
              <a:defRPr sz="2000">
                <a:solidFill>
                  <a:srgbClr val="002457"/>
                </a:solidFill>
                <a:latin typeface="+mn-lt"/>
              </a:defRPr>
            </a:lvl3pPr>
            <a:lvl4pPr marL="1600200" indent="-228600" algn="l" rtl="0" fontAlgn="base">
              <a:spcBef>
                <a:spcPct val="20000"/>
              </a:spcBef>
              <a:spcAft>
                <a:spcPct val="0"/>
              </a:spcAft>
              <a:buClr>
                <a:srgbClr val="0061AA"/>
              </a:buClr>
              <a:buChar char="•"/>
              <a:defRPr sz="2000">
                <a:solidFill>
                  <a:srgbClr val="002457"/>
                </a:solidFill>
                <a:latin typeface="+mn-lt"/>
              </a:defRPr>
            </a:lvl4pPr>
            <a:lvl5pPr marL="2057400" indent="-228600" algn="l" rtl="0" fontAlgn="base">
              <a:spcBef>
                <a:spcPct val="20000"/>
              </a:spcBef>
              <a:spcAft>
                <a:spcPct val="0"/>
              </a:spcAft>
              <a:buClr>
                <a:srgbClr val="0061AA"/>
              </a:buClr>
              <a:buChar char="•"/>
              <a:defRPr sz="2000">
                <a:solidFill>
                  <a:srgbClr val="002457"/>
                </a:solidFill>
                <a:latin typeface="+mn-lt"/>
              </a:defRPr>
            </a:lvl5pPr>
            <a:lvl6pPr marL="2514600" indent="-228600" algn="l" rtl="0" fontAlgn="base">
              <a:spcBef>
                <a:spcPct val="20000"/>
              </a:spcBef>
              <a:spcAft>
                <a:spcPct val="0"/>
              </a:spcAft>
              <a:buClr>
                <a:srgbClr val="0061AA"/>
              </a:buClr>
              <a:buChar char="•"/>
              <a:defRPr sz="2000">
                <a:solidFill>
                  <a:srgbClr val="002457"/>
                </a:solidFill>
                <a:latin typeface="+mn-lt"/>
              </a:defRPr>
            </a:lvl6pPr>
            <a:lvl7pPr marL="2971800" indent="-228600" algn="l" rtl="0" fontAlgn="base">
              <a:spcBef>
                <a:spcPct val="20000"/>
              </a:spcBef>
              <a:spcAft>
                <a:spcPct val="0"/>
              </a:spcAft>
              <a:buClr>
                <a:srgbClr val="0061AA"/>
              </a:buClr>
              <a:buChar char="•"/>
              <a:defRPr sz="2000">
                <a:solidFill>
                  <a:srgbClr val="002457"/>
                </a:solidFill>
                <a:latin typeface="+mn-lt"/>
              </a:defRPr>
            </a:lvl7pPr>
            <a:lvl8pPr marL="3429000" indent="-228600" algn="l" rtl="0" fontAlgn="base">
              <a:spcBef>
                <a:spcPct val="20000"/>
              </a:spcBef>
              <a:spcAft>
                <a:spcPct val="0"/>
              </a:spcAft>
              <a:buClr>
                <a:srgbClr val="0061AA"/>
              </a:buClr>
              <a:buChar char="•"/>
              <a:defRPr sz="2000">
                <a:solidFill>
                  <a:srgbClr val="002457"/>
                </a:solidFill>
                <a:latin typeface="+mn-lt"/>
              </a:defRPr>
            </a:lvl8pPr>
            <a:lvl9pPr marL="3886200" indent="-228600" algn="l" rtl="0" fontAlgn="base">
              <a:spcBef>
                <a:spcPct val="20000"/>
              </a:spcBef>
              <a:spcAft>
                <a:spcPct val="0"/>
              </a:spcAft>
              <a:buClr>
                <a:srgbClr val="0061AA"/>
              </a:buClr>
              <a:buChar char="•"/>
              <a:defRPr sz="2000">
                <a:solidFill>
                  <a:srgbClr val="002457"/>
                </a:solidFill>
                <a:latin typeface="+mn-lt"/>
              </a:defRPr>
            </a:lvl9pPr>
          </a:lstStyle>
          <a:p>
            <a:pPr marL="0" indent="0">
              <a:spcAft>
                <a:spcPts val="600"/>
              </a:spcAft>
              <a:buFontTx/>
              <a:buNone/>
            </a:pPr>
            <a:r>
              <a:rPr lang="en-GB" sz="1600" b="1" kern="0" dirty="0" smtClean="0"/>
              <a:t>Opportunities and issues to address</a:t>
            </a:r>
          </a:p>
          <a:p>
            <a:pPr>
              <a:spcAft>
                <a:spcPts val="600"/>
              </a:spcAft>
            </a:pPr>
            <a:r>
              <a:rPr lang="en-GB" sz="1600" kern="0" dirty="0" smtClean="0"/>
              <a:t>High demand linking north coast to key sites - hospital, college, new </a:t>
            </a:r>
            <a:r>
              <a:rPr lang="en-GB" sz="1600" kern="0" dirty="0" err="1" smtClean="0"/>
              <a:t>Threemilestone</a:t>
            </a:r>
            <a:r>
              <a:rPr lang="en-GB" sz="1600" kern="0" dirty="0" smtClean="0"/>
              <a:t> development area and onwards to the city</a:t>
            </a:r>
          </a:p>
          <a:p>
            <a:pPr>
              <a:spcAft>
                <a:spcPts val="600"/>
              </a:spcAft>
            </a:pPr>
            <a:r>
              <a:rPr lang="en-GB" sz="1600" kern="0" dirty="0" smtClean="0"/>
              <a:t>Chiverton bridge </a:t>
            </a:r>
          </a:p>
          <a:p>
            <a:pPr lvl="1">
              <a:spcBef>
                <a:spcPts val="0"/>
              </a:spcBef>
              <a:spcAft>
                <a:spcPts val="600"/>
              </a:spcAft>
            </a:pPr>
            <a:r>
              <a:rPr lang="en-GB" sz="1600" kern="0" dirty="0" smtClean="0"/>
              <a:t>design options</a:t>
            </a:r>
          </a:p>
          <a:p>
            <a:pPr lvl="1">
              <a:spcBef>
                <a:spcPts val="0"/>
              </a:spcBef>
              <a:spcAft>
                <a:spcPts val="600"/>
              </a:spcAft>
            </a:pPr>
            <a:r>
              <a:rPr lang="en-GB" sz="1600" kern="0" dirty="0" smtClean="0"/>
              <a:t>Horse rider provision</a:t>
            </a:r>
          </a:p>
          <a:p>
            <a:pPr lvl="1">
              <a:spcBef>
                <a:spcPts val="0"/>
              </a:spcBef>
              <a:spcAft>
                <a:spcPts val="600"/>
              </a:spcAft>
            </a:pPr>
            <a:r>
              <a:rPr lang="en-GB" sz="1600" kern="0" dirty="0" smtClean="0"/>
              <a:t>Timing of construction and main </a:t>
            </a:r>
            <a:r>
              <a:rPr lang="en-GB" sz="1600" kern="0" dirty="0" err="1" smtClean="0"/>
              <a:t>dualling</a:t>
            </a:r>
            <a:r>
              <a:rPr lang="en-GB" sz="1600" kern="0" dirty="0" smtClean="0"/>
              <a:t> scheme</a:t>
            </a:r>
          </a:p>
          <a:p>
            <a:pPr lvl="1">
              <a:spcAft>
                <a:spcPts val="600"/>
              </a:spcAft>
            </a:pPr>
            <a:endParaRPr lang="en-GB" sz="1200" kern="0" dirty="0" smtClean="0"/>
          </a:p>
          <a:p>
            <a:pPr marL="457200" indent="-457200">
              <a:buFont typeface="+mj-lt"/>
              <a:buAutoNum type="arabicPeriod"/>
            </a:pPr>
            <a:endParaRPr lang="en-GB" sz="1600" kern="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407"/>
          <a:stretch/>
        </p:blipFill>
        <p:spPr bwMode="auto">
          <a:xfrm>
            <a:off x="323528" y="2348880"/>
            <a:ext cx="5112568" cy="326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861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 and key milestones</a:t>
            </a:r>
            <a:endParaRPr lang="en-GB" dirty="0"/>
          </a:p>
        </p:txBody>
      </p:sp>
      <p:graphicFrame>
        <p:nvGraphicFramePr>
          <p:cNvPr id="6" name="Diagram 5"/>
          <p:cNvGraphicFramePr/>
          <p:nvPr>
            <p:extLst>
              <p:ext uri="{D42A27DB-BD31-4B8C-83A1-F6EECF244321}">
                <p14:modId xmlns:p14="http://schemas.microsoft.com/office/powerpoint/2010/main" val="142446332"/>
              </p:ext>
            </p:extLst>
          </p:nvPr>
        </p:nvGraphicFramePr>
        <p:xfrm>
          <a:off x="1859360" y="1356544"/>
          <a:ext cx="6096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940551491"/>
              </p:ext>
            </p:extLst>
          </p:nvPr>
        </p:nvGraphicFramePr>
        <p:xfrm>
          <a:off x="827584" y="1340768"/>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74152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Design">
  <a:themeElements>
    <a:clrScheme name="Blan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2500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25000" smtClean="0">
            <a:ln>
              <a:noFill/>
            </a:ln>
            <a:solidFill>
              <a:schemeClr val="tx1"/>
            </a:solidFill>
            <a:effectLst/>
            <a:latin typeface="Trebuchet MS" pitchFamily="34" charset="0"/>
          </a:defRPr>
        </a:defPPr>
      </a:lstStyle>
    </a:lnDef>
  </a:objectDefaults>
  <a:extraClrSchemeLst>
    <a:extraClrScheme>
      <a:clrScheme name="Blan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000" b="0" i="0" u="none" strike="noStrike" cap="none" normalizeH="0" baseline="-2500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000" b="0" i="0" u="none" strike="noStrike" cap="none" normalizeH="0" baseline="-25000" smtClean="0">
            <a:ln>
              <a:noFill/>
            </a:ln>
            <a:solidFill>
              <a:schemeClr val="tx1"/>
            </a:solidFill>
            <a:effectLst/>
            <a:latin typeface="Trebuchet MS"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996</TotalTime>
  <Words>605</Words>
  <Application>Microsoft Office PowerPoint</Application>
  <PresentationFormat>On-screen Show (4:3)</PresentationFormat>
  <Paragraphs>87</Paragraphs>
  <Slides>14</Slides>
  <Notes>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Blank Design</vt:lpstr>
      <vt:lpstr>Custom Design</vt:lpstr>
      <vt:lpstr>HE Designated Funds  Cycling Safety and integration (CSI)</vt:lpstr>
      <vt:lpstr>PowerPoint Presentation</vt:lpstr>
      <vt:lpstr>PowerPoint Presentation</vt:lpstr>
      <vt:lpstr>Core Design principles</vt:lpstr>
      <vt:lpstr>CSI Schemes - Perranporth to Newquay </vt:lpstr>
      <vt:lpstr>CSI Schemes -St Newlyn East to Carland Cross </vt:lpstr>
      <vt:lpstr>CSI Schemes - Trispen to Idless </vt:lpstr>
      <vt:lpstr>CSI Schemes - St Agnes to Threemilestone</vt:lpstr>
      <vt:lpstr>Next Steps and key milestones</vt:lpstr>
      <vt:lpstr>Cornwall Contacts</vt:lpstr>
      <vt:lpstr>Any Questions</vt:lpstr>
      <vt:lpstr>PowerPoint Presentation</vt:lpstr>
      <vt:lpstr>PowerPoint Presentation</vt:lpstr>
      <vt:lpstr>PowerPoint Presentation</vt:lpstr>
    </vt:vector>
  </TitlesOfParts>
  <Company>Cornwall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Designated Funds  Cycling Safety and integration (CSI)</dc:title>
  <dc:creator>Clayton Rick</dc:creator>
  <cp:lastModifiedBy>Boden Douglas</cp:lastModifiedBy>
  <cp:revision>34</cp:revision>
  <cp:lastPrinted>2019-02-13T12:49:39Z</cp:lastPrinted>
  <dcterms:created xsi:type="dcterms:W3CDTF">2019-02-12T17:11:03Z</dcterms:created>
  <dcterms:modified xsi:type="dcterms:W3CDTF">2019-03-18T14:30:42Z</dcterms:modified>
</cp:coreProperties>
</file>